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diagrams/layout5.xml" ContentType="application/vnd.openxmlformats-officedocument.drawingml.diagramLayout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7" r:id="rId1"/>
    <p:sldMasterId id="2147484199" r:id="rId2"/>
  </p:sldMasterIdLst>
  <p:notesMasterIdLst>
    <p:notesMasterId r:id="rId35"/>
  </p:notesMasterIdLst>
  <p:sldIdLst>
    <p:sldId id="348" r:id="rId3"/>
    <p:sldId id="275" r:id="rId4"/>
    <p:sldId id="301" r:id="rId5"/>
    <p:sldId id="370" r:id="rId6"/>
    <p:sldId id="355" r:id="rId7"/>
    <p:sldId id="357" r:id="rId8"/>
    <p:sldId id="365" r:id="rId9"/>
    <p:sldId id="368" r:id="rId10"/>
    <p:sldId id="367" r:id="rId11"/>
    <p:sldId id="372" r:id="rId12"/>
    <p:sldId id="369" r:id="rId13"/>
    <p:sldId id="356" r:id="rId14"/>
    <p:sldId id="371" r:id="rId15"/>
    <p:sldId id="359" r:id="rId16"/>
    <p:sldId id="374" r:id="rId17"/>
    <p:sldId id="375" r:id="rId18"/>
    <p:sldId id="398" r:id="rId19"/>
    <p:sldId id="393" r:id="rId20"/>
    <p:sldId id="377" r:id="rId21"/>
    <p:sldId id="389" r:id="rId22"/>
    <p:sldId id="386" r:id="rId23"/>
    <p:sldId id="390" r:id="rId24"/>
    <p:sldId id="373" r:id="rId25"/>
    <p:sldId id="387" r:id="rId26"/>
    <p:sldId id="383" r:id="rId27"/>
    <p:sldId id="395" r:id="rId28"/>
    <p:sldId id="392" r:id="rId29"/>
    <p:sldId id="391" r:id="rId30"/>
    <p:sldId id="361" r:id="rId31"/>
    <p:sldId id="353" r:id="rId32"/>
    <p:sldId id="346" r:id="rId33"/>
    <p:sldId id="378" r:id="rId34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Ольга" initials="О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FF"/>
    <a:srgbClr val="FFFFCC"/>
    <a:srgbClr val="5FB594"/>
    <a:srgbClr val="B3F1F7"/>
    <a:srgbClr val="8C3C57"/>
    <a:srgbClr val="5E283A"/>
    <a:srgbClr val="660066"/>
    <a:srgbClr val="692D4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147" autoAdjust="0"/>
    <p:restoredTop sz="86364" autoAdjust="0"/>
  </p:normalViewPr>
  <p:slideViewPr>
    <p:cSldViewPr>
      <p:cViewPr varScale="1">
        <p:scale>
          <a:sx n="63" d="100"/>
          <a:sy n="63" d="100"/>
        </p:scale>
        <p:origin x="-159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081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30F6B8-FB53-4D7B-B07D-D3FEAC1ACA73}" type="doc">
      <dgm:prSet loTypeId="urn:microsoft.com/office/officeart/2005/8/layout/process2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10A6F080-2BD4-4602-AEB5-C5D9E0C1BB31}">
      <dgm:prSet phldrT="[Текст]"/>
      <dgm:spPr/>
      <dgm:t>
        <a:bodyPr/>
        <a:lstStyle/>
        <a:p>
          <a:r>
            <a:rPr lang="ru-RU" altLang="ru-RU" b="1" dirty="0" smtClean="0">
              <a:solidFill>
                <a:schemeClr val="tx1"/>
              </a:solidFill>
            </a:rPr>
            <a:t>учитель создает проблемную ситуацию</a:t>
          </a:r>
          <a:endParaRPr lang="ru-RU" b="1" dirty="0">
            <a:solidFill>
              <a:schemeClr val="tx1"/>
            </a:solidFill>
          </a:endParaRPr>
        </a:p>
      </dgm:t>
    </dgm:pt>
    <dgm:pt modelId="{D2F358C6-C032-4757-AE96-822B4F9723D3}" type="parTrans" cxnId="{DC33A8BF-856B-4F00-91FD-1EED7B65D31E}">
      <dgm:prSet/>
      <dgm:spPr/>
      <dgm:t>
        <a:bodyPr/>
        <a:lstStyle/>
        <a:p>
          <a:endParaRPr lang="ru-RU"/>
        </a:p>
      </dgm:t>
    </dgm:pt>
    <dgm:pt modelId="{F429AFC1-85CA-4164-8F72-6D81EBF4AA43}" type="sibTrans" cxnId="{DC33A8BF-856B-4F00-91FD-1EED7B65D31E}">
      <dgm:prSet/>
      <dgm:spPr/>
      <dgm:t>
        <a:bodyPr/>
        <a:lstStyle/>
        <a:p>
          <a:endParaRPr lang="ru-RU"/>
        </a:p>
      </dgm:t>
    </dgm:pt>
    <dgm:pt modelId="{82107D90-3C93-4D1C-B779-E76DB4BCF56C}">
      <dgm:prSet phldrT="[Текст]"/>
      <dgm:spPr/>
      <dgm:t>
        <a:bodyPr/>
        <a:lstStyle/>
        <a:p>
          <a:r>
            <a:rPr lang="ru-RU" altLang="ru-RU" b="1" dirty="0" smtClean="0">
              <a:solidFill>
                <a:schemeClr val="tx1"/>
              </a:solidFill>
            </a:rPr>
            <a:t>ученик принимает проблемную ситуацию</a:t>
          </a:r>
          <a:endParaRPr lang="ru-RU" b="1" dirty="0">
            <a:solidFill>
              <a:schemeClr val="tx1"/>
            </a:solidFill>
          </a:endParaRPr>
        </a:p>
      </dgm:t>
    </dgm:pt>
    <dgm:pt modelId="{DD94A599-9824-405E-B13A-CA881F2F4057}" type="parTrans" cxnId="{2857F595-D69D-4251-AB69-23DD5025DA81}">
      <dgm:prSet/>
      <dgm:spPr/>
      <dgm:t>
        <a:bodyPr/>
        <a:lstStyle/>
        <a:p>
          <a:endParaRPr lang="ru-RU"/>
        </a:p>
      </dgm:t>
    </dgm:pt>
    <dgm:pt modelId="{516CF01D-B140-42BA-8D13-8907CE0745BF}" type="sibTrans" cxnId="{2857F595-D69D-4251-AB69-23DD5025DA81}">
      <dgm:prSet/>
      <dgm:spPr/>
      <dgm:t>
        <a:bodyPr/>
        <a:lstStyle/>
        <a:p>
          <a:endParaRPr lang="ru-RU"/>
        </a:p>
      </dgm:t>
    </dgm:pt>
    <dgm:pt modelId="{A32C8737-E997-4DBB-B3A8-C26D86C072CD}">
      <dgm:prSet phldrT="[Текст]"/>
      <dgm:spPr/>
      <dgm:t>
        <a:bodyPr/>
        <a:lstStyle/>
        <a:p>
          <a:r>
            <a:rPr lang="ru-RU" altLang="ru-RU" b="1" dirty="0" smtClean="0">
              <a:solidFill>
                <a:schemeClr val="tx1"/>
              </a:solidFill>
            </a:rPr>
            <a:t>вместе выявляют проблему</a:t>
          </a:r>
          <a:endParaRPr lang="ru-RU" b="1" dirty="0">
            <a:solidFill>
              <a:schemeClr val="tx1"/>
            </a:solidFill>
          </a:endParaRPr>
        </a:p>
      </dgm:t>
    </dgm:pt>
    <dgm:pt modelId="{E8634F42-B9FA-4F65-AA3C-3F12D03D7DF2}" type="parTrans" cxnId="{0BDFC9C5-460E-4C27-A694-A66244F88E38}">
      <dgm:prSet/>
      <dgm:spPr/>
      <dgm:t>
        <a:bodyPr/>
        <a:lstStyle/>
        <a:p>
          <a:endParaRPr lang="ru-RU"/>
        </a:p>
      </dgm:t>
    </dgm:pt>
    <dgm:pt modelId="{48004AA4-F0C6-4D3D-AE7F-CA15483D5A06}" type="sibTrans" cxnId="{0BDFC9C5-460E-4C27-A694-A66244F88E38}">
      <dgm:prSet/>
      <dgm:spPr/>
      <dgm:t>
        <a:bodyPr/>
        <a:lstStyle/>
        <a:p>
          <a:endParaRPr lang="ru-RU"/>
        </a:p>
      </dgm:t>
    </dgm:pt>
    <dgm:pt modelId="{6524817B-B3B2-439D-87A0-860B3B5C2564}">
      <dgm:prSet/>
      <dgm:spPr/>
      <dgm:t>
        <a:bodyPr/>
        <a:lstStyle/>
        <a:p>
          <a:r>
            <a:rPr lang="ru-RU" altLang="ru-RU" b="1" dirty="0" smtClean="0">
              <a:solidFill>
                <a:schemeClr val="tx1"/>
              </a:solidFill>
            </a:rPr>
            <a:t>учитель управляет поисковой деятельностью</a:t>
          </a:r>
          <a:endParaRPr lang="ru-RU" b="1" dirty="0">
            <a:solidFill>
              <a:schemeClr val="tx1"/>
            </a:solidFill>
          </a:endParaRPr>
        </a:p>
      </dgm:t>
    </dgm:pt>
    <dgm:pt modelId="{1A0B1952-969E-441E-B8A5-4B0D4EA29817}" type="parTrans" cxnId="{E7181A58-FC45-4905-BDED-81A3850BBF04}">
      <dgm:prSet/>
      <dgm:spPr/>
      <dgm:t>
        <a:bodyPr/>
        <a:lstStyle/>
        <a:p>
          <a:endParaRPr lang="ru-RU"/>
        </a:p>
      </dgm:t>
    </dgm:pt>
    <dgm:pt modelId="{5EA86C1A-12C7-4CEA-84E8-DC6C6C115BBF}" type="sibTrans" cxnId="{E7181A58-FC45-4905-BDED-81A3850BBF04}">
      <dgm:prSet/>
      <dgm:spPr/>
      <dgm:t>
        <a:bodyPr/>
        <a:lstStyle/>
        <a:p>
          <a:endParaRPr lang="ru-RU"/>
        </a:p>
      </dgm:t>
    </dgm:pt>
    <dgm:pt modelId="{5325AF7D-1274-414C-B152-66812EC1B896}">
      <dgm:prSet/>
      <dgm:spPr/>
      <dgm:t>
        <a:bodyPr/>
        <a:lstStyle/>
        <a:p>
          <a:r>
            <a:rPr lang="ru-RU" altLang="ru-RU" b="1" dirty="0" smtClean="0">
              <a:solidFill>
                <a:schemeClr val="tx1"/>
              </a:solidFill>
            </a:rPr>
            <a:t>ученик осуществляет самостоятельный поиск</a:t>
          </a:r>
          <a:endParaRPr lang="ru-RU" b="1" dirty="0">
            <a:solidFill>
              <a:schemeClr val="tx1"/>
            </a:solidFill>
          </a:endParaRPr>
        </a:p>
      </dgm:t>
    </dgm:pt>
    <dgm:pt modelId="{86CDACEE-54E9-406B-9EEC-BFFB321424A6}" type="parTrans" cxnId="{6F26BD5E-C51B-49E9-920D-C277DD795A93}">
      <dgm:prSet/>
      <dgm:spPr/>
      <dgm:t>
        <a:bodyPr/>
        <a:lstStyle/>
        <a:p>
          <a:endParaRPr lang="ru-RU"/>
        </a:p>
      </dgm:t>
    </dgm:pt>
    <dgm:pt modelId="{BE268B8C-FAB2-4317-8D11-0258922E1F36}" type="sibTrans" cxnId="{6F26BD5E-C51B-49E9-920D-C277DD795A93}">
      <dgm:prSet/>
      <dgm:spPr/>
      <dgm:t>
        <a:bodyPr/>
        <a:lstStyle/>
        <a:p>
          <a:endParaRPr lang="ru-RU"/>
        </a:p>
      </dgm:t>
    </dgm:pt>
    <dgm:pt modelId="{61C49C14-5239-4E1B-A3C2-66AEE8D51CDA}">
      <dgm:prSet/>
      <dgm:spPr/>
      <dgm:t>
        <a:bodyPr/>
        <a:lstStyle/>
        <a:p>
          <a:r>
            <a:rPr lang="ru-RU" altLang="ru-RU" b="1" dirty="0" smtClean="0">
              <a:solidFill>
                <a:schemeClr val="tx1"/>
              </a:solidFill>
            </a:rPr>
            <a:t>обсуждение результатов</a:t>
          </a:r>
          <a:endParaRPr lang="ru-RU" b="1" dirty="0">
            <a:solidFill>
              <a:schemeClr val="tx1"/>
            </a:solidFill>
          </a:endParaRPr>
        </a:p>
      </dgm:t>
    </dgm:pt>
    <dgm:pt modelId="{EFBAAC37-156E-4885-B3B0-7DFDA6FE94C5}" type="parTrans" cxnId="{06672B9E-72E5-44D0-B529-77E6861B96E9}">
      <dgm:prSet/>
      <dgm:spPr/>
      <dgm:t>
        <a:bodyPr/>
        <a:lstStyle/>
        <a:p>
          <a:endParaRPr lang="ru-RU"/>
        </a:p>
      </dgm:t>
    </dgm:pt>
    <dgm:pt modelId="{59524E37-4ACF-4E75-9A00-5058C42B1091}" type="sibTrans" cxnId="{06672B9E-72E5-44D0-B529-77E6861B96E9}">
      <dgm:prSet/>
      <dgm:spPr/>
      <dgm:t>
        <a:bodyPr/>
        <a:lstStyle/>
        <a:p>
          <a:endParaRPr lang="ru-RU"/>
        </a:p>
      </dgm:t>
    </dgm:pt>
    <dgm:pt modelId="{4B671415-2BEB-4A7F-B645-34F1EC8A2C5D}" type="pres">
      <dgm:prSet presAssocID="{E630F6B8-FB53-4D7B-B07D-D3FEAC1ACA73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72D826-5F21-4E47-89F6-6ED4904DB1C7}" type="pres">
      <dgm:prSet presAssocID="{10A6F080-2BD4-4602-AEB5-C5D9E0C1BB31}" presName="node" presStyleLbl="node1" presStyleIdx="0" presStyleCnt="6" custScaleX="2453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B2E323-A4FF-4077-A9B8-523943BC1B99}" type="pres">
      <dgm:prSet presAssocID="{F429AFC1-85CA-4164-8F72-6D81EBF4AA43}" presName="sibTrans" presStyleLbl="sibTrans2D1" presStyleIdx="0" presStyleCnt="5"/>
      <dgm:spPr/>
      <dgm:t>
        <a:bodyPr/>
        <a:lstStyle/>
        <a:p>
          <a:endParaRPr lang="ru-RU"/>
        </a:p>
      </dgm:t>
    </dgm:pt>
    <dgm:pt modelId="{5E7CE592-AC04-4490-A5D8-CC504534695C}" type="pres">
      <dgm:prSet presAssocID="{F429AFC1-85CA-4164-8F72-6D81EBF4AA43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5E205764-7DCA-41CB-8802-08B39DCDD47A}" type="pres">
      <dgm:prSet presAssocID="{82107D90-3C93-4D1C-B779-E76DB4BCF56C}" presName="node" presStyleLbl="node1" presStyleIdx="1" presStyleCnt="6" custScaleX="2453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F0F7C7-469C-4C22-804F-1789A031411F}" type="pres">
      <dgm:prSet presAssocID="{516CF01D-B140-42BA-8D13-8907CE0745BF}" presName="sibTrans" presStyleLbl="sibTrans2D1" presStyleIdx="1" presStyleCnt="5"/>
      <dgm:spPr/>
      <dgm:t>
        <a:bodyPr/>
        <a:lstStyle/>
        <a:p>
          <a:endParaRPr lang="ru-RU"/>
        </a:p>
      </dgm:t>
    </dgm:pt>
    <dgm:pt modelId="{A53882CF-B96B-45DA-82FC-A4394BBEC22D}" type="pres">
      <dgm:prSet presAssocID="{516CF01D-B140-42BA-8D13-8907CE0745BF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DBF406C8-2480-4E68-A94B-A84B6E621A4B}" type="pres">
      <dgm:prSet presAssocID="{A32C8737-E997-4DBB-B3A8-C26D86C072CD}" presName="node" presStyleLbl="node1" presStyleIdx="2" presStyleCnt="6" custScaleX="2453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51A7F4-4E97-429D-BE50-8965B5DDD898}" type="pres">
      <dgm:prSet presAssocID="{48004AA4-F0C6-4D3D-AE7F-CA15483D5A06}" presName="sibTrans" presStyleLbl="sibTrans2D1" presStyleIdx="2" presStyleCnt="5"/>
      <dgm:spPr/>
      <dgm:t>
        <a:bodyPr/>
        <a:lstStyle/>
        <a:p>
          <a:endParaRPr lang="ru-RU"/>
        </a:p>
      </dgm:t>
    </dgm:pt>
    <dgm:pt modelId="{3CCC37B0-220A-4C78-BE12-19EDD7DA12E9}" type="pres">
      <dgm:prSet presAssocID="{48004AA4-F0C6-4D3D-AE7F-CA15483D5A06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C690DD61-8EFB-40D3-8AE6-BA3B83B7C3A5}" type="pres">
      <dgm:prSet presAssocID="{6524817B-B3B2-439D-87A0-860B3B5C2564}" presName="node" presStyleLbl="node1" presStyleIdx="3" presStyleCnt="6" custScaleX="2453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BA0207-6B6F-4E88-8404-27CDCFE963A4}" type="pres">
      <dgm:prSet presAssocID="{5EA86C1A-12C7-4CEA-84E8-DC6C6C115BBF}" presName="sibTrans" presStyleLbl="sibTrans2D1" presStyleIdx="3" presStyleCnt="5"/>
      <dgm:spPr/>
      <dgm:t>
        <a:bodyPr/>
        <a:lstStyle/>
        <a:p>
          <a:endParaRPr lang="ru-RU"/>
        </a:p>
      </dgm:t>
    </dgm:pt>
    <dgm:pt modelId="{B9C9C63F-837D-419E-97FC-E7DAFE585278}" type="pres">
      <dgm:prSet presAssocID="{5EA86C1A-12C7-4CEA-84E8-DC6C6C115BBF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A6CF43EE-602D-45D2-8BF0-CC8E85630990}" type="pres">
      <dgm:prSet presAssocID="{5325AF7D-1274-414C-B152-66812EC1B896}" presName="node" presStyleLbl="node1" presStyleIdx="4" presStyleCnt="6" custScaleX="2453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F15B37-7DB9-4848-81CA-388319B447CC}" type="pres">
      <dgm:prSet presAssocID="{BE268B8C-FAB2-4317-8D11-0258922E1F36}" presName="sibTrans" presStyleLbl="sibTrans2D1" presStyleIdx="4" presStyleCnt="5"/>
      <dgm:spPr/>
      <dgm:t>
        <a:bodyPr/>
        <a:lstStyle/>
        <a:p>
          <a:endParaRPr lang="ru-RU"/>
        </a:p>
      </dgm:t>
    </dgm:pt>
    <dgm:pt modelId="{B14DA801-23C0-491D-9D9B-6F4AB4254CFC}" type="pres">
      <dgm:prSet presAssocID="{BE268B8C-FAB2-4317-8D11-0258922E1F36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DAB31441-F339-4F7E-A723-5B88D0051175}" type="pres">
      <dgm:prSet presAssocID="{61C49C14-5239-4E1B-A3C2-66AEE8D51CDA}" presName="node" presStyleLbl="node1" presStyleIdx="5" presStyleCnt="6" custScaleX="2453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01C605-E792-408D-8600-B92BF5B1926A}" type="presOf" srcId="{5EA86C1A-12C7-4CEA-84E8-DC6C6C115BBF}" destId="{37BA0207-6B6F-4E88-8404-27CDCFE963A4}" srcOrd="0" destOrd="0" presId="urn:microsoft.com/office/officeart/2005/8/layout/process2"/>
    <dgm:cxn modelId="{0BDFC9C5-460E-4C27-A694-A66244F88E38}" srcId="{E630F6B8-FB53-4D7B-B07D-D3FEAC1ACA73}" destId="{A32C8737-E997-4DBB-B3A8-C26D86C072CD}" srcOrd="2" destOrd="0" parTransId="{E8634F42-B9FA-4F65-AA3C-3F12D03D7DF2}" sibTransId="{48004AA4-F0C6-4D3D-AE7F-CA15483D5A06}"/>
    <dgm:cxn modelId="{FC434300-D15F-46BF-88DE-913B6EE6F600}" type="presOf" srcId="{82107D90-3C93-4D1C-B779-E76DB4BCF56C}" destId="{5E205764-7DCA-41CB-8802-08B39DCDD47A}" srcOrd="0" destOrd="0" presId="urn:microsoft.com/office/officeart/2005/8/layout/process2"/>
    <dgm:cxn modelId="{75607FDB-5F54-482C-A5DB-A57E2F08EC4E}" type="presOf" srcId="{48004AA4-F0C6-4D3D-AE7F-CA15483D5A06}" destId="{7151A7F4-4E97-429D-BE50-8965B5DDD898}" srcOrd="0" destOrd="0" presId="urn:microsoft.com/office/officeart/2005/8/layout/process2"/>
    <dgm:cxn modelId="{D508D96B-EE52-4A05-8D2C-A6E47B247591}" type="presOf" srcId="{BE268B8C-FAB2-4317-8D11-0258922E1F36}" destId="{B14DA801-23C0-491D-9D9B-6F4AB4254CFC}" srcOrd="1" destOrd="0" presId="urn:microsoft.com/office/officeart/2005/8/layout/process2"/>
    <dgm:cxn modelId="{E7181A58-FC45-4905-BDED-81A3850BBF04}" srcId="{E630F6B8-FB53-4D7B-B07D-D3FEAC1ACA73}" destId="{6524817B-B3B2-439D-87A0-860B3B5C2564}" srcOrd="3" destOrd="0" parTransId="{1A0B1952-969E-441E-B8A5-4B0D4EA29817}" sibTransId="{5EA86C1A-12C7-4CEA-84E8-DC6C6C115BBF}"/>
    <dgm:cxn modelId="{2857F595-D69D-4251-AB69-23DD5025DA81}" srcId="{E630F6B8-FB53-4D7B-B07D-D3FEAC1ACA73}" destId="{82107D90-3C93-4D1C-B779-E76DB4BCF56C}" srcOrd="1" destOrd="0" parTransId="{DD94A599-9824-405E-B13A-CA881F2F4057}" sibTransId="{516CF01D-B140-42BA-8D13-8907CE0745BF}"/>
    <dgm:cxn modelId="{3F6327C0-FDD5-4F5E-8E94-9C62666D7420}" type="presOf" srcId="{516CF01D-B140-42BA-8D13-8907CE0745BF}" destId="{88F0F7C7-469C-4C22-804F-1789A031411F}" srcOrd="0" destOrd="0" presId="urn:microsoft.com/office/officeart/2005/8/layout/process2"/>
    <dgm:cxn modelId="{D42720E6-D448-46E2-AADF-CD0180A1BE61}" type="presOf" srcId="{6524817B-B3B2-439D-87A0-860B3B5C2564}" destId="{C690DD61-8EFB-40D3-8AE6-BA3B83B7C3A5}" srcOrd="0" destOrd="0" presId="urn:microsoft.com/office/officeart/2005/8/layout/process2"/>
    <dgm:cxn modelId="{C5D0DFC2-2F24-48A1-AEB8-36BB8CDC2D5C}" type="presOf" srcId="{61C49C14-5239-4E1B-A3C2-66AEE8D51CDA}" destId="{DAB31441-F339-4F7E-A723-5B88D0051175}" srcOrd="0" destOrd="0" presId="urn:microsoft.com/office/officeart/2005/8/layout/process2"/>
    <dgm:cxn modelId="{6F26BD5E-C51B-49E9-920D-C277DD795A93}" srcId="{E630F6B8-FB53-4D7B-B07D-D3FEAC1ACA73}" destId="{5325AF7D-1274-414C-B152-66812EC1B896}" srcOrd="4" destOrd="0" parTransId="{86CDACEE-54E9-406B-9EEC-BFFB321424A6}" sibTransId="{BE268B8C-FAB2-4317-8D11-0258922E1F36}"/>
    <dgm:cxn modelId="{C4217D51-C647-4E38-8B17-2CBA9AEC924D}" type="presOf" srcId="{10A6F080-2BD4-4602-AEB5-C5D9E0C1BB31}" destId="{FE72D826-5F21-4E47-89F6-6ED4904DB1C7}" srcOrd="0" destOrd="0" presId="urn:microsoft.com/office/officeart/2005/8/layout/process2"/>
    <dgm:cxn modelId="{C79E4AB7-5311-4484-9488-31324C1AE045}" type="presOf" srcId="{5EA86C1A-12C7-4CEA-84E8-DC6C6C115BBF}" destId="{B9C9C63F-837D-419E-97FC-E7DAFE585278}" srcOrd="1" destOrd="0" presId="urn:microsoft.com/office/officeart/2005/8/layout/process2"/>
    <dgm:cxn modelId="{A1B115A0-D94F-4A49-930A-425628D00223}" type="presOf" srcId="{F429AFC1-85CA-4164-8F72-6D81EBF4AA43}" destId="{5E7CE592-AC04-4490-A5D8-CC504534695C}" srcOrd="1" destOrd="0" presId="urn:microsoft.com/office/officeart/2005/8/layout/process2"/>
    <dgm:cxn modelId="{2D45DE18-DF97-4615-B74E-4D6B00BD721C}" type="presOf" srcId="{A32C8737-E997-4DBB-B3A8-C26D86C072CD}" destId="{DBF406C8-2480-4E68-A94B-A84B6E621A4B}" srcOrd="0" destOrd="0" presId="urn:microsoft.com/office/officeart/2005/8/layout/process2"/>
    <dgm:cxn modelId="{E2924A87-CAA6-47A1-8D17-E0C4FE32F63B}" type="presOf" srcId="{5325AF7D-1274-414C-B152-66812EC1B896}" destId="{A6CF43EE-602D-45D2-8BF0-CC8E85630990}" srcOrd="0" destOrd="0" presId="urn:microsoft.com/office/officeart/2005/8/layout/process2"/>
    <dgm:cxn modelId="{14E37331-C74D-4CB2-B6E1-4F614EFF573E}" type="presOf" srcId="{F429AFC1-85CA-4164-8F72-6D81EBF4AA43}" destId="{CCB2E323-A4FF-4077-A9B8-523943BC1B99}" srcOrd="0" destOrd="0" presId="urn:microsoft.com/office/officeart/2005/8/layout/process2"/>
    <dgm:cxn modelId="{B69C6B57-A497-4302-B331-BB817EF36611}" type="presOf" srcId="{BE268B8C-FAB2-4317-8D11-0258922E1F36}" destId="{35F15B37-7DB9-4848-81CA-388319B447CC}" srcOrd="0" destOrd="0" presId="urn:microsoft.com/office/officeart/2005/8/layout/process2"/>
    <dgm:cxn modelId="{D501D187-A209-4C60-94EA-DE0AB0CD3AA6}" type="presOf" srcId="{E630F6B8-FB53-4D7B-B07D-D3FEAC1ACA73}" destId="{4B671415-2BEB-4A7F-B645-34F1EC8A2C5D}" srcOrd="0" destOrd="0" presId="urn:microsoft.com/office/officeart/2005/8/layout/process2"/>
    <dgm:cxn modelId="{E89CEAEC-4FCF-4086-A093-A657AAE23B73}" type="presOf" srcId="{516CF01D-B140-42BA-8D13-8907CE0745BF}" destId="{A53882CF-B96B-45DA-82FC-A4394BBEC22D}" srcOrd="1" destOrd="0" presId="urn:microsoft.com/office/officeart/2005/8/layout/process2"/>
    <dgm:cxn modelId="{7DC1AF96-7397-4152-A5B9-59774F5AC96A}" type="presOf" srcId="{48004AA4-F0C6-4D3D-AE7F-CA15483D5A06}" destId="{3CCC37B0-220A-4C78-BE12-19EDD7DA12E9}" srcOrd="1" destOrd="0" presId="urn:microsoft.com/office/officeart/2005/8/layout/process2"/>
    <dgm:cxn modelId="{DC33A8BF-856B-4F00-91FD-1EED7B65D31E}" srcId="{E630F6B8-FB53-4D7B-B07D-D3FEAC1ACA73}" destId="{10A6F080-2BD4-4602-AEB5-C5D9E0C1BB31}" srcOrd="0" destOrd="0" parTransId="{D2F358C6-C032-4757-AE96-822B4F9723D3}" sibTransId="{F429AFC1-85CA-4164-8F72-6D81EBF4AA43}"/>
    <dgm:cxn modelId="{06672B9E-72E5-44D0-B529-77E6861B96E9}" srcId="{E630F6B8-FB53-4D7B-B07D-D3FEAC1ACA73}" destId="{61C49C14-5239-4E1B-A3C2-66AEE8D51CDA}" srcOrd="5" destOrd="0" parTransId="{EFBAAC37-156E-4885-B3B0-7DFDA6FE94C5}" sibTransId="{59524E37-4ACF-4E75-9A00-5058C42B1091}"/>
    <dgm:cxn modelId="{A78D6A2E-5F82-4F0B-84E4-AB0C0588CB02}" type="presParOf" srcId="{4B671415-2BEB-4A7F-B645-34F1EC8A2C5D}" destId="{FE72D826-5F21-4E47-89F6-6ED4904DB1C7}" srcOrd="0" destOrd="0" presId="urn:microsoft.com/office/officeart/2005/8/layout/process2"/>
    <dgm:cxn modelId="{91ADDA2F-CE0D-46C3-A204-1775C6BE2772}" type="presParOf" srcId="{4B671415-2BEB-4A7F-B645-34F1EC8A2C5D}" destId="{CCB2E323-A4FF-4077-A9B8-523943BC1B99}" srcOrd="1" destOrd="0" presId="urn:microsoft.com/office/officeart/2005/8/layout/process2"/>
    <dgm:cxn modelId="{FECDF3A4-82CA-45F2-A020-4C63BE8AC2AE}" type="presParOf" srcId="{CCB2E323-A4FF-4077-A9B8-523943BC1B99}" destId="{5E7CE592-AC04-4490-A5D8-CC504534695C}" srcOrd="0" destOrd="0" presId="urn:microsoft.com/office/officeart/2005/8/layout/process2"/>
    <dgm:cxn modelId="{62273297-D0D4-4BE4-B314-DB3C4F326130}" type="presParOf" srcId="{4B671415-2BEB-4A7F-B645-34F1EC8A2C5D}" destId="{5E205764-7DCA-41CB-8802-08B39DCDD47A}" srcOrd="2" destOrd="0" presId="urn:microsoft.com/office/officeart/2005/8/layout/process2"/>
    <dgm:cxn modelId="{58EA2289-87B5-4642-A2CA-7052ADB437D9}" type="presParOf" srcId="{4B671415-2BEB-4A7F-B645-34F1EC8A2C5D}" destId="{88F0F7C7-469C-4C22-804F-1789A031411F}" srcOrd="3" destOrd="0" presId="urn:microsoft.com/office/officeart/2005/8/layout/process2"/>
    <dgm:cxn modelId="{441BA9FD-904A-4563-B8B9-1B61E44E0D6C}" type="presParOf" srcId="{88F0F7C7-469C-4C22-804F-1789A031411F}" destId="{A53882CF-B96B-45DA-82FC-A4394BBEC22D}" srcOrd="0" destOrd="0" presId="urn:microsoft.com/office/officeart/2005/8/layout/process2"/>
    <dgm:cxn modelId="{7D13CAE7-9E93-4EDC-A57E-534274583363}" type="presParOf" srcId="{4B671415-2BEB-4A7F-B645-34F1EC8A2C5D}" destId="{DBF406C8-2480-4E68-A94B-A84B6E621A4B}" srcOrd="4" destOrd="0" presId="urn:microsoft.com/office/officeart/2005/8/layout/process2"/>
    <dgm:cxn modelId="{90860658-CC01-40D1-886A-4F06C5D6F69D}" type="presParOf" srcId="{4B671415-2BEB-4A7F-B645-34F1EC8A2C5D}" destId="{7151A7F4-4E97-429D-BE50-8965B5DDD898}" srcOrd="5" destOrd="0" presId="urn:microsoft.com/office/officeart/2005/8/layout/process2"/>
    <dgm:cxn modelId="{007B41BF-161C-4130-A12E-871D260896EC}" type="presParOf" srcId="{7151A7F4-4E97-429D-BE50-8965B5DDD898}" destId="{3CCC37B0-220A-4C78-BE12-19EDD7DA12E9}" srcOrd="0" destOrd="0" presId="urn:microsoft.com/office/officeart/2005/8/layout/process2"/>
    <dgm:cxn modelId="{DAE6582A-EFDA-40A6-B145-8062220B0D81}" type="presParOf" srcId="{4B671415-2BEB-4A7F-B645-34F1EC8A2C5D}" destId="{C690DD61-8EFB-40D3-8AE6-BA3B83B7C3A5}" srcOrd="6" destOrd="0" presId="urn:microsoft.com/office/officeart/2005/8/layout/process2"/>
    <dgm:cxn modelId="{B92260F9-492B-468E-AC82-8A5EBE90D62D}" type="presParOf" srcId="{4B671415-2BEB-4A7F-B645-34F1EC8A2C5D}" destId="{37BA0207-6B6F-4E88-8404-27CDCFE963A4}" srcOrd="7" destOrd="0" presId="urn:microsoft.com/office/officeart/2005/8/layout/process2"/>
    <dgm:cxn modelId="{FCD6743E-BB61-42A9-9E85-F5E1B3CDE056}" type="presParOf" srcId="{37BA0207-6B6F-4E88-8404-27CDCFE963A4}" destId="{B9C9C63F-837D-419E-97FC-E7DAFE585278}" srcOrd="0" destOrd="0" presId="urn:microsoft.com/office/officeart/2005/8/layout/process2"/>
    <dgm:cxn modelId="{FF60CF31-31CE-4DC6-BD08-3BF591305C99}" type="presParOf" srcId="{4B671415-2BEB-4A7F-B645-34F1EC8A2C5D}" destId="{A6CF43EE-602D-45D2-8BF0-CC8E85630990}" srcOrd="8" destOrd="0" presId="urn:microsoft.com/office/officeart/2005/8/layout/process2"/>
    <dgm:cxn modelId="{4C810D0C-2CE8-4563-B900-1A796EED5E2F}" type="presParOf" srcId="{4B671415-2BEB-4A7F-B645-34F1EC8A2C5D}" destId="{35F15B37-7DB9-4848-81CA-388319B447CC}" srcOrd="9" destOrd="0" presId="urn:microsoft.com/office/officeart/2005/8/layout/process2"/>
    <dgm:cxn modelId="{BF2398B0-EC6E-4CA9-AA33-3F3C55BE3F63}" type="presParOf" srcId="{35F15B37-7DB9-4848-81CA-388319B447CC}" destId="{B14DA801-23C0-491D-9D9B-6F4AB4254CFC}" srcOrd="0" destOrd="0" presId="urn:microsoft.com/office/officeart/2005/8/layout/process2"/>
    <dgm:cxn modelId="{9FB64A0F-66A2-462D-B50A-C63245ED3084}" type="presParOf" srcId="{4B671415-2BEB-4A7F-B645-34F1EC8A2C5D}" destId="{DAB31441-F339-4F7E-A723-5B88D0051175}" srcOrd="10" destOrd="0" presId="urn:microsoft.com/office/officeart/2005/8/layout/process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C1558D-CDEE-4685-89CC-D273F3D3F00A}" type="doc">
      <dgm:prSet loTypeId="urn:microsoft.com/office/officeart/2005/8/layout/vList3#1" loCatId="list" qsTypeId="urn:microsoft.com/office/officeart/2005/8/quickstyle/3d3" qsCatId="3D" csTypeId="urn:microsoft.com/office/officeart/2005/8/colors/colorful1#1" csCatId="colorful" phldr="1"/>
      <dgm:spPr/>
    </dgm:pt>
    <dgm:pt modelId="{0EE32094-91A0-486F-AA2C-97B18FED916E}">
      <dgm:prSet phldrT="[Текст]"/>
      <dgm:spPr/>
      <dgm:t>
        <a:bodyPr/>
        <a:lstStyle/>
        <a:p>
          <a:r>
            <a:rPr lang="ru-RU" alt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«сами» дети ставят цель урока</a:t>
          </a:r>
          <a:endParaRPr lang="ru-RU" b="1" dirty="0"/>
        </a:p>
      </dgm:t>
    </dgm:pt>
    <dgm:pt modelId="{3B632A73-AD09-4DCC-953E-6E9FC28357BE}" type="parTrans" cxnId="{12B612B0-04CD-4395-9A11-FD848F3D6B3F}">
      <dgm:prSet/>
      <dgm:spPr/>
      <dgm:t>
        <a:bodyPr/>
        <a:lstStyle/>
        <a:p>
          <a:endParaRPr lang="ru-RU"/>
        </a:p>
      </dgm:t>
    </dgm:pt>
    <dgm:pt modelId="{1E12482E-A2B2-401F-9A6C-B678C09C5819}" type="sibTrans" cxnId="{12B612B0-04CD-4395-9A11-FD848F3D6B3F}">
      <dgm:prSet/>
      <dgm:spPr/>
      <dgm:t>
        <a:bodyPr/>
        <a:lstStyle/>
        <a:p>
          <a:endParaRPr lang="ru-RU"/>
        </a:p>
      </dgm:t>
    </dgm:pt>
    <dgm:pt modelId="{88DC1B3E-5084-4A14-B17F-7BAFC1DAEC55}">
      <dgm:prSet phldrT="[Текст]"/>
      <dgm:spPr/>
      <dgm:t>
        <a:bodyPr/>
        <a:lstStyle/>
        <a:p>
          <a:r>
            <a:rPr lang="ru-RU" alt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учитель не имеет права сообщать цель урока сам</a:t>
          </a:r>
          <a:endParaRPr lang="ru-RU" b="1" dirty="0"/>
        </a:p>
      </dgm:t>
    </dgm:pt>
    <dgm:pt modelId="{BCAF26CB-CDA7-4993-AA8D-60607FC7DF2D}" type="parTrans" cxnId="{8B5546BB-BF00-460C-B98B-840413FA0AE1}">
      <dgm:prSet/>
      <dgm:spPr/>
      <dgm:t>
        <a:bodyPr/>
        <a:lstStyle/>
        <a:p>
          <a:endParaRPr lang="ru-RU"/>
        </a:p>
      </dgm:t>
    </dgm:pt>
    <dgm:pt modelId="{C37A7895-28DB-499E-8E53-D9BB3C8795AC}" type="sibTrans" cxnId="{8B5546BB-BF00-460C-B98B-840413FA0AE1}">
      <dgm:prSet/>
      <dgm:spPr/>
      <dgm:t>
        <a:bodyPr/>
        <a:lstStyle/>
        <a:p>
          <a:endParaRPr lang="ru-RU"/>
        </a:p>
      </dgm:t>
    </dgm:pt>
    <dgm:pt modelId="{2559D1D1-2096-4325-B241-0AA2622A681F}">
      <dgm:prSet phldrT="[Текст]"/>
      <dgm:spPr/>
      <dgm:t>
        <a:bodyPr/>
        <a:lstStyle/>
        <a:p>
          <a:r>
            <a:rPr lang="ru-RU" alt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цель урока становится целью детей</a:t>
          </a:r>
          <a:endParaRPr lang="ru-RU" b="1" dirty="0"/>
        </a:p>
      </dgm:t>
    </dgm:pt>
    <dgm:pt modelId="{EC1D08F4-2848-4DDC-A926-E912C44DF39E}" type="parTrans" cxnId="{F9931255-E2A1-4383-91EB-425C04C4E708}">
      <dgm:prSet/>
      <dgm:spPr/>
      <dgm:t>
        <a:bodyPr/>
        <a:lstStyle/>
        <a:p>
          <a:endParaRPr lang="ru-RU"/>
        </a:p>
      </dgm:t>
    </dgm:pt>
    <dgm:pt modelId="{499B8887-8136-45C6-9D02-B4D82C0AE464}" type="sibTrans" cxnId="{F9931255-E2A1-4383-91EB-425C04C4E708}">
      <dgm:prSet/>
      <dgm:spPr/>
      <dgm:t>
        <a:bodyPr/>
        <a:lstStyle/>
        <a:p>
          <a:endParaRPr lang="ru-RU"/>
        </a:p>
      </dgm:t>
    </dgm:pt>
    <dgm:pt modelId="{A812AAFF-A84B-4E51-90D7-47A09459B2D7}">
      <dgm:prSet/>
      <dgm:spPr/>
      <dgm:t>
        <a:bodyPr/>
        <a:lstStyle/>
        <a:p>
          <a:r>
            <a:rPr lang="ru-RU" alt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урок – единое целое с детьми</a:t>
          </a:r>
        </a:p>
      </dgm:t>
    </dgm:pt>
    <dgm:pt modelId="{232912D1-9228-4047-8AF2-3BC9443E4245}" type="parTrans" cxnId="{2CF7861E-5A27-4BC8-9505-BEC2DC36D157}">
      <dgm:prSet/>
      <dgm:spPr/>
      <dgm:t>
        <a:bodyPr/>
        <a:lstStyle/>
        <a:p>
          <a:endParaRPr lang="ru-RU"/>
        </a:p>
      </dgm:t>
    </dgm:pt>
    <dgm:pt modelId="{5066C25E-2309-484F-A790-53FC59B34967}" type="sibTrans" cxnId="{2CF7861E-5A27-4BC8-9505-BEC2DC36D157}">
      <dgm:prSet/>
      <dgm:spPr/>
      <dgm:t>
        <a:bodyPr/>
        <a:lstStyle/>
        <a:p>
          <a:endParaRPr lang="ru-RU"/>
        </a:p>
      </dgm:t>
    </dgm:pt>
    <dgm:pt modelId="{174F1571-EF5F-4296-835D-E07891752CB4}">
      <dgm:prSet/>
      <dgm:spPr/>
      <dgm:t>
        <a:bodyPr/>
        <a:lstStyle/>
        <a:p>
          <a:r>
            <a:rPr lang="ru-RU" alt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учитель – равноправный партнер</a:t>
          </a:r>
        </a:p>
      </dgm:t>
    </dgm:pt>
    <dgm:pt modelId="{A16AC33B-202B-46D0-8CE7-CC7BB4E2B9E0}" type="parTrans" cxnId="{2162746D-A005-4012-B626-4262C5651746}">
      <dgm:prSet/>
      <dgm:spPr/>
      <dgm:t>
        <a:bodyPr/>
        <a:lstStyle/>
        <a:p>
          <a:endParaRPr lang="ru-RU"/>
        </a:p>
      </dgm:t>
    </dgm:pt>
    <dgm:pt modelId="{C3CFB61F-8E23-4086-AD04-5DFB0A215476}" type="sibTrans" cxnId="{2162746D-A005-4012-B626-4262C5651746}">
      <dgm:prSet/>
      <dgm:spPr/>
      <dgm:t>
        <a:bodyPr/>
        <a:lstStyle/>
        <a:p>
          <a:endParaRPr lang="ru-RU"/>
        </a:p>
      </dgm:t>
    </dgm:pt>
    <dgm:pt modelId="{40F394DB-8E2D-416F-B21B-088A0E0E30F0}">
      <dgm:prSet/>
      <dgm:spPr/>
      <dgm:t>
        <a:bodyPr/>
        <a:lstStyle/>
        <a:p>
          <a:r>
            <a:rPr lang="ru-RU" alt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монологическая речь учителя практически неслышна</a:t>
          </a:r>
        </a:p>
      </dgm:t>
    </dgm:pt>
    <dgm:pt modelId="{8D535677-252D-4A88-BBAB-9400FCFDE3DD}" type="parTrans" cxnId="{2F6B6909-00AF-49EA-B77F-2F1AA56D93EA}">
      <dgm:prSet/>
      <dgm:spPr/>
      <dgm:t>
        <a:bodyPr/>
        <a:lstStyle/>
        <a:p>
          <a:endParaRPr lang="ru-RU"/>
        </a:p>
      </dgm:t>
    </dgm:pt>
    <dgm:pt modelId="{B8803B73-7876-43A4-B96F-7A6F8F385133}" type="sibTrans" cxnId="{2F6B6909-00AF-49EA-B77F-2F1AA56D93EA}">
      <dgm:prSet/>
      <dgm:spPr/>
      <dgm:t>
        <a:bodyPr/>
        <a:lstStyle/>
        <a:p>
          <a:endParaRPr lang="ru-RU"/>
        </a:p>
      </dgm:t>
    </dgm:pt>
    <dgm:pt modelId="{F979B1A4-4BC7-4B29-A7BD-51B49BE4C8B8}" type="pres">
      <dgm:prSet presAssocID="{40C1558D-CDEE-4685-89CC-D273F3D3F00A}" presName="linearFlow" presStyleCnt="0">
        <dgm:presLayoutVars>
          <dgm:dir/>
          <dgm:resizeHandles val="exact"/>
        </dgm:presLayoutVars>
      </dgm:prSet>
      <dgm:spPr/>
    </dgm:pt>
    <dgm:pt modelId="{16E7102A-4D02-4B5D-8F71-5C82F445E400}" type="pres">
      <dgm:prSet presAssocID="{0EE32094-91A0-486F-AA2C-97B18FED916E}" presName="composite" presStyleCnt="0"/>
      <dgm:spPr/>
    </dgm:pt>
    <dgm:pt modelId="{CA2A79C7-0C70-4A79-B930-A988CF3D3ACF}" type="pres">
      <dgm:prSet presAssocID="{0EE32094-91A0-486F-AA2C-97B18FED916E}" presName="imgShp" presStyleLbl="fgImgPlace1" presStyleIdx="0" presStyleCnt="6" custLinFactNeighborX="-18627" custLinFactNeighborY="-659"/>
      <dgm:spPr>
        <a:blipFill>
          <a:blip xmlns:r="http://schemas.openxmlformats.org/officeDocument/2006/relationships" r:embed="rId1" cstate="print">
            <a:extLst/>
          </a:blip>
          <a:srcRect/>
          <a:stretch>
            <a:fillRect/>
          </a:stretch>
        </a:blipFill>
      </dgm:spPr>
    </dgm:pt>
    <dgm:pt modelId="{843FCF27-C2AE-4C7B-A536-5EC5D22EB0D5}" type="pres">
      <dgm:prSet presAssocID="{0EE32094-91A0-486F-AA2C-97B18FED916E}" presName="txShp" presStyleLbl="node1" presStyleIdx="0" presStyleCnt="6" custScaleX="106704" custScaleY="93811" custLinFactNeighborX="2986" custLinFactNeighborY="-6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2DF95C-FE10-4543-AAD4-86D108BE7478}" type="pres">
      <dgm:prSet presAssocID="{1E12482E-A2B2-401F-9A6C-B678C09C5819}" presName="spacing" presStyleCnt="0"/>
      <dgm:spPr/>
    </dgm:pt>
    <dgm:pt modelId="{6E1E00D3-12D3-472D-8239-6FC70E334124}" type="pres">
      <dgm:prSet presAssocID="{88DC1B3E-5084-4A14-B17F-7BAFC1DAEC55}" presName="composite" presStyleCnt="0"/>
      <dgm:spPr/>
    </dgm:pt>
    <dgm:pt modelId="{6840BA97-81F8-4C4B-B5B5-17BA5DF018F9}" type="pres">
      <dgm:prSet presAssocID="{88DC1B3E-5084-4A14-B17F-7BAFC1DAEC55}" presName="imgShp" presStyleLbl="fgImgPlace1" presStyleIdx="1" presStyleCnt="6" custLinFactNeighborX="-13435" custLinFactNeighborY="-5415"/>
      <dgm:spPr>
        <a:blipFill>
          <a:blip xmlns:r="http://schemas.openxmlformats.org/officeDocument/2006/relationships" r:embed="rId1" cstate="print">
            <a:extLst/>
          </a:blip>
          <a:srcRect/>
          <a:stretch>
            <a:fillRect/>
          </a:stretch>
        </a:blipFill>
      </dgm:spPr>
    </dgm:pt>
    <dgm:pt modelId="{A581BE47-D452-479F-80A6-15E5CDE675E4}" type="pres">
      <dgm:prSet presAssocID="{88DC1B3E-5084-4A14-B17F-7BAFC1DAEC55}" presName="txShp" presStyleLbl="node1" presStyleIdx="1" presStyleCnt="6" custScaleX="106704" custScaleY="93811" custLinFactNeighborX="2986" custLinFactNeighborY="-54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B65932-B885-442E-9882-2B2F6FCF74AA}" type="pres">
      <dgm:prSet presAssocID="{C37A7895-28DB-499E-8E53-D9BB3C8795AC}" presName="spacing" presStyleCnt="0"/>
      <dgm:spPr/>
    </dgm:pt>
    <dgm:pt modelId="{FD167E2A-F9D9-478B-B7FE-3CA080A0547E}" type="pres">
      <dgm:prSet presAssocID="{2559D1D1-2096-4325-B241-0AA2622A681F}" presName="composite" presStyleCnt="0"/>
      <dgm:spPr/>
    </dgm:pt>
    <dgm:pt modelId="{B28F32F9-1B09-4346-8F93-CBFC2B5938BB}" type="pres">
      <dgm:prSet presAssocID="{2559D1D1-2096-4325-B241-0AA2622A681F}" presName="imgShp" presStyleLbl="fgImgPlace1" presStyleIdx="2" presStyleCnt="6"/>
      <dgm:spPr>
        <a:blipFill>
          <a:blip xmlns:r="http://schemas.openxmlformats.org/officeDocument/2006/relationships" r:embed="rId1" cstate="print">
            <a:extLst/>
          </a:blip>
          <a:srcRect/>
          <a:stretch>
            <a:fillRect/>
          </a:stretch>
        </a:blipFill>
      </dgm:spPr>
    </dgm:pt>
    <dgm:pt modelId="{659F60A1-7B01-4663-A46D-430D23FEEB69}" type="pres">
      <dgm:prSet presAssocID="{2559D1D1-2096-4325-B241-0AA2622A681F}" presName="txShp" presStyleLbl="node1" presStyleIdx="2" presStyleCnt="6" custScaleX="106704" custScaleY="93811" custLinFactNeighborX="2558" custLinFactNeighborY="2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F1A7EB-A864-4F90-AA79-2B8FE39198A4}" type="pres">
      <dgm:prSet presAssocID="{499B8887-8136-45C6-9D02-B4D82C0AE464}" presName="spacing" presStyleCnt="0"/>
      <dgm:spPr/>
    </dgm:pt>
    <dgm:pt modelId="{0852CE91-F289-4FAF-B6E6-982AD9446E17}" type="pres">
      <dgm:prSet presAssocID="{40F394DB-8E2D-416F-B21B-088A0E0E30F0}" presName="composite" presStyleCnt="0"/>
      <dgm:spPr/>
    </dgm:pt>
    <dgm:pt modelId="{56AB1EB5-7AAF-42EF-9459-355807680F8A}" type="pres">
      <dgm:prSet presAssocID="{40F394DB-8E2D-416F-B21B-088A0E0E30F0}" presName="imgShp" presStyleLbl="fgImgPlace1" presStyleIdx="3" presStyleCnt="6"/>
      <dgm:spPr>
        <a:blipFill>
          <a:blip xmlns:r="http://schemas.openxmlformats.org/officeDocument/2006/relationships" r:embed="rId1" cstate="print">
            <a:extLst/>
          </a:blip>
          <a:srcRect/>
          <a:stretch>
            <a:fillRect/>
          </a:stretch>
        </a:blipFill>
      </dgm:spPr>
    </dgm:pt>
    <dgm:pt modelId="{52462FCE-8BFC-4D1D-A920-C2C0E7A195EB}" type="pres">
      <dgm:prSet presAssocID="{40F394DB-8E2D-416F-B21B-088A0E0E30F0}" presName="txShp" presStyleLbl="node1" presStyleIdx="3" presStyleCnt="6" custScaleX="106704" custScaleY="93811" custLinFactNeighborX="3247" custLinFactNeighborY="-45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EDA942-9B39-498E-9002-D9ECD3DD54F3}" type="pres">
      <dgm:prSet presAssocID="{B8803B73-7876-43A4-B96F-7A6F8F385133}" presName="spacing" presStyleCnt="0"/>
      <dgm:spPr/>
    </dgm:pt>
    <dgm:pt modelId="{3B667D21-B15F-40C8-B0AC-E476B3252D2A}" type="pres">
      <dgm:prSet presAssocID="{A812AAFF-A84B-4E51-90D7-47A09459B2D7}" presName="composite" presStyleCnt="0"/>
      <dgm:spPr/>
    </dgm:pt>
    <dgm:pt modelId="{DA6CCB4B-1E11-46C8-B0EA-6404F1685C1E}" type="pres">
      <dgm:prSet presAssocID="{A812AAFF-A84B-4E51-90D7-47A09459B2D7}" presName="imgShp" presStyleLbl="fgImgPlace1" presStyleIdx="4" presStyleCnt="6"/>
      <dgm:spPr>
        <a:blipFill>
          <a:blip xmlns:r="http://schemas.openxmlformats.org/officeDocument/2006/relationships" r:embed="rId1" cstate="print">
            <a:extLst/>
          </a:blip>
          <a:srcRect/>
          <a:stretch>
            <a:fillRect/>
          </a:stretch>
        </a:blipFill>
      </dgm:spPr>
    </dgm:pt>
    <dgm:pt modelId="{8EAA5767-BD0A-48AF-B5E4-BF32B34F9AD9}" type="pres">
      <dgm:prSet presAssocID="{A812AAFF-A84B-4E51-90D7-47A09459B2D7}" presName="txShp" presStyleLbl="node1" presStyleIdx="4" presStyleCnt="6" custScaleX="106704" custScaleY="93811" custLinFactNeighborX="2986" custLinFactNeighborY="-19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C2D29D-C10C-4A05-864C-A583EF479F5F}" type="pres">
      <dgm:prSet presAssocID="{5066C25E-2309-484F-A790-53FC59B34967}" presName="spacing" presStyleCnt="0"/>
      <dgm:spPr/>
    </dgm:pt>
    <dgm:pt modelId="{94E4E077-93B9-487D-88A2-73A0F20D7899}" type="pres">
      <dgm:prSet presAssocID="{174F1571-EF5F-4296-835D-E07891752CB4}" presName="composite" presStyleCnt="0"/>
      <dgm:spPr/>
    </dgm:pt>
    <dgm:pt modelId="{B10F2107-9C1B-4F7C-97D5-8D3A9E48C1AC}" type="pres">
      <dgm:prSet presAssocID="{174F1571-EF5F-4296-835D-E07891752CB4}" presName="imgShp" presStyleLbl="fgImgPlace1" presStyleIdx="5" presStyleCnt="6"/>
      <dgm:spPr>
        <a:blipFill>
          <a:blip xmlns:r="http://schemas.openxmlformats.org/officeDocument/2006/relationships" r:embed="rId1" cstate="print">
            <a:extLst/>
          </a:blip>
          <a:srcRect/>
          <a:stretch>
            <a:fillRect/>
          </a:stretch>
        </a:blipFill>
      </dgm:spPr>
    </dgm:pt>
    <dgm:pt modelId="{0105643E-3AC9-4B0F-9E79-57AD892F6117}" type="pres">
      <dgm:prSet presAssocID="{174F1571-EF5F-4296-835D-E07891752CB4}" presName="txShp" presStyleLbl="node1" presStyleIdx="5" presStyleCnt="6" custScaleX="106704" custScaleY="93811" custLinFactNeighborX="2986" custLinFactNeighborY="68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F7861E-5A27-4BC8-9505-BEC2DC36D157}" srcId="{40C1558D-CDEE-4685-89CC-D273F3D3F00A}" destId="{A812AAFF-A84B-4E51-90D7-47A09459B2D7}" srcOrd="4" destOrd="0" parTransId="{232912D1-9228-4047-8AF2-3BC9443E4245}" sibTransId="{5066C25E-2309-484F-A790-53FC59B34967}"/>
    <dgm:cxn modelId="{2F6B6909-00AF-49EA-B77F-2F1AA56D93EA}" srcId="{40C1558D-CDEE-4685-89CC-D273F3D3F00A}" destId="{40F394DB-8E2D-416F-B21B-088A0E0E30F0}" srcOrd="3" destOrd="0" parTransId="{8D535677-252D-4A88-BBAB-9400FCFDE3DD}" sibTransId="{B8803B73-7876-43A4-B96F-7A6F8F385133}"/>
    <dgm:cxn modelId="{4545FFC3-C192-4188-9527-6EF5D8BF1BE0}" type="presOf" srcId="{174F1571-EF5F-4296-835D-E07891752CB4}" destId="{0105643E-3AC9-4B0F-9E79-57AD892F6117}" srcOrd="0" destOrd="0" presId="urn:microsoft.com/office/officeart/2005/8/layout/vList3#1"/>
    <dgm:cxn modelId="{F9931255-E2A1-4383-91EB-425C04C4E708}" srcId="{40C1558D-CDEE-4685-89CC-D273F3D3F00A}" destId="{2559D1D1-2096-4325-B241-0AA2622A681F}" srcOrd="2" destOrd="0" parTransId="{EC1D08F4-2848-4DDC-A926-E912C44DF39E}" sibTransId="{499B8887-8136-45C6-9D02-B4D82C0AE464}"/>
    <dgm:cxn modelId="{8B5546BB-BF00-460C-B98B-840413FA0AE1}" srcId="{40C1558D-CDEE-4685-89CC-D273F3D3F00A}" destId="{88DC1B3E-5084-4A14-B17F-7BAFC1DAEC55}" srcOrd="1" destOrd="0" parTransId="{BCAF26CB-CDA7-4993-AA8D-60607FC7DF2D}" sibTransId="{C37A7895-28DB-499E-8E53-D9BB3C8795AC}"/>
    <dgm:cxn modelId="{BBD8CC6E-BA52-44B0-9510-B8A0933095A2}" type="presOf" srcId="{40F394DB-8E2D-416F-B21B-088A0E0E30F0}" destId="{52462FCE-8BFC-4D1D-A920-C2C0E7A195EB}" srcOrd="0" destOrd="0" presId="urn:microsoft.com/office/officeart/2005/8/layout/vList3#1"/>
    <dgm:cxn modelId="{F410B060-D4A2-4411-A518-7F538740896E}" type="presOf" srcId="{0EE32094-91A0-486F-AA2C-97B18FED916E}" destId="{843FCF27-C2AE-4C7B-A536-5EC5D22EB0D5}" srcOrd="0" destOrd="0" presId="urn:microsoft.com/office/officeart/2005/8/layout/vList3#1"/>
    <dgm:cxn modelId="{12B612B0-04CD-4395-9A11-FD848F3D6B3F}" srcId="{40C1558D-CDEE-4685-89CC-D273F3D3F00A}" destId="{0EE32094-91A0-486F-AA2C-97B18FED916E}" srcOrd="0" destOrd="0" parTransId="{3B632A73-AD09-4DCC-953E-6E9FC28357BE}" sibTransId="{1E12482E-A2B2-401F-9A6C-B678C09C5819}"/>
    <dgm:cxn modelId="{2162746D-A005-4012-B626-4262C5651746}" srcId="{40C1558D-CDEE-4685-89CC-D273F3D3F00A}" destId="{174F1571-EF5F-4296-835D-E07891752CB4}" srcOrd="5" destOrd="0" parTransId="{A16AC33B-202B-46D0-8CE7-CC7BB4E2B9E0}" sibTransId="{C3CFB61F-8E23-4086-AD04-5DFB0A215476}"/>
    <dgm:cxn modelId="{6C2986A6-CFA0-43BF-9C35-838CD632950C}" type="presOf" srcId="{88DC1B3E-5084-4A14-B17F-7BAFC1DAEC55}" destId="{A581BE47-D452-479F-80A6-15E5CDE675E4}" srcOrd="0" destOrd="0" presId="urn:microsoft.com/office/officeart/2005/8/layout/vList3#1"/>
    <dgm:cxn modelId="{CB38E399-5BA6-48AE-A08B-28593623EC62}" type="presOf" srcId="{40C1558D-CDEE-4685-89CC-D273F3D3F00A}" destId="{F979B1A4-4BC7-4B29-A7BD-51B49BE4C8B8}" srcOrd="0" destOrd="0" presId="urn:microsoft.com/office/officeart/2005/8/layout/vList3#1"/>
    <dgm:cxn modelId="{DD2DDE20-A74F-4DF2-A95F-E4B09A689931}" type="presOf" srcId="{2559D1D1-2096-4325-B241-0AA2622A681F}" destId="{659F60A1-7B01-4663-A46D-430D23FEEB69}" srcOrd="0" destOrd="0" presId="urn:microsoft.com/office/officeart/2005/8/layout/vList3#1"/>
    <dgm:cxn modelId="{0BC7D5B3-8D9F-4980-9FF4-E0DA8C3B6F5A}" type="presOf" srcId="{A812AAFF-A84B-4E51-90D7-47A09459B2D7}" destId="{8EAA5767-BD0A-48AF-B5E4-BF32B34F9AD9}" srcOrd="0" destOrd="0" presId="urn:microsoft.com/office/officeart/2005/8/layout/vList3#1"/>
    <dgm:cxn modelId="{67F35638-F530-4CE8-A3FE-786AFB994055}" type="presParOf" srcId="{F979B1A4-4BC7-4B29-A7BD-51B49BE4C8B8}" destId="{16E7102A-4D02-4B5D-8F71-5C82F445E400}" srcOrd="0" destOrd="0" presId="urn:microsoft.com/office/officeart/2005/8/layout/vList3#1"/>
    <dgm:cxn modelId="{EFE5FE80-9D38-406F-B067-AEA24CB2AD6B}" type="presParOf" srcId="{16E7102A-4D02-4B5D-8F71-5C82F445E400}" destId="{CA2A79C7-0C70-4A79-B930-A988CF3D3ACF}" srcOrd="0" destOrd="0" presId="urn:microsoft.com/office/officeart/2005/8/layout/vList3#1"/>
    <dgm:cxn modelId="{A9782BCE-9EB6-45F9-A8C6-7F6626329A7C}" type="presParOf" srcId="{16E7102A-4D02-4B5D-8F71-5C82F445E400}" destId="{843FCF27-C2AE-4C7B-A536-5EC5D22EB0D5}" srcOrd="1" destOrd="0" presId="urn:microsoft.com/office/officeart/2005/8/layout/vList3#1"/>
    <dgm:cxn modelId="{24006FCC-994D-4EB4-9B99-F7AD8C66E2B8}" type="presParOf" srcId="{F979B1A4-4BC7-4B29-A7BD-51B49BE4C8B8}" destId="{182DF95C-FE10-4543-AAD4-86D108BE7478}" srcOrd="1" destOrd="0" presId="urn:microsoft.com/office/officeart/2005/8/layout/vList3#1"/>
    <dgm:cxn modelId="{0947F0A6-5829-45C9-9FB9-9068663189D9}" type="presParOf" srcId="{F979B1A4-4BC7-4B29-A7BD-51B49BE4C8B8}" destId="{6E1E00D3-12D3-472D-8239-6FC70E334124}" srcOrd="2" destOrd="0" presId="urn:microsoft.com/office/officeart/2005/8/layout/vList3#1"/>
    <dgm:cxn modelId="{885A9D3E-7F2C-444E-86F1-5A8FD623F578}" type="presParOf" srcId="{6E1E00D3-12D3-472D-8239-6FC70E334124}" destId="{6840BA97-81F8-4C4B-B5B5-17BA5DF018F9}" srcOrd="0" destOrd="0" presId="urn:microsoft.com/office/officeart/2005/8/layout/vList3#1"/>
    <dgm:cxn modelId="{6C4C3F3D-BE1D-449E-8DB8-F0A665094EA0}" type="presParOf" srcId="{6E1E00D3-12D3-472D-8239-6FC70E334124}" destId="{A581BE47-D452-479F-80A6-15E5CDE675E4}" srcOrd="1" destOrd="0" presId="urn:microsoft.com/office/officeart/2005/8/layout/vList3#1"/>
    <dgm:cxn modelId="{AE134B94-898A-4D58-A811-ED78ABCA6D30}" type="presParOf" srcId="{F979B1A4-4BC7-4B29-A7BD-51B49BE4C8B8}" destId="{9BB65932-B885-442E-9882-2B2F6FCF74AA}" srcOrd="3" destOrd="0" presId="urn:microsoft.com/office/officeart/2005/8/layout/vList3#1"/>
    <dgm:cxn modelId="{EA651778-194A-4970-BB9B-979375E365DC}" type="presParOf" srcId="{F979B1A4-4BC7-4B29-A7BD-51B49BE4C8B8}" destId="{FD167E2A-F9D9-478B-B7FE-3CA080A0547E}" srcOrd="4" destOrd="0" presId="urn:microsoft.com/office/officeart/2005/8/layout/vList3#1"/>
    <dgm:cxn modelId="{4C05760E-05E0-4125-8383-80422EE9A5B6}" type="presParOf" srcId="{FD167E2A-F9D9-478B-B7FE-3CA080A0547E}" destId="{B28F32F9-1B09-4346-8F93-CBFC2B5938BB}" srcOrd="0" destOrd="0" presId="urn:microsoft.com/office/officeart/2005/8/layout/vList3#1"/>
    <dgm:cxn modelId="{CCFB06AA-C36E-4612-A314-AADAB047A33B}" type="presParOf" srcId="{FD167E2A-F9D9-478B-B7FE-3CA080A0547E}" destId="{659F60A1-7B01-4663-A46D-430D23FEEB69}" srcOrd="1" destOrd="0" presId="urn:microsoft.com/office/officeart/2005/8/layout/vList3#1"/>
    <dgm:cxn modelId="{5D254175-0EAF-4556-8072-F97AFF007ED7}" type="presParOf" srcId="{F979B1A4-4BC7-4B29-A7BD-51B49BE4C8B8}" destId="{64F1A7EB-A864-4F90-AA79-2B8FE39198A4}" srcOrd="5" destOrd="0" presId="urn:microsoft.com/office/officeart/2005/8/layout/vList3#1"/>
    <dgm:cxn modelId="{92AC42F6-BDD0-45E8-87F9-F00D6E6D5774}" type="presParOf" srcId="{F979B1A4-4BC7-4B29-A7BD-51B49BE4C8B8}" destId="{0852CE91-F289-4FAF-B6E6-982AD9446E17}" srcOrd="6" destOrd="0" presId="urn:microsoft.com/office/officeart/2005/8/layout/vList3#1"/>
    <dgm:cxn modelId="{8FECCC00-D0D1-4D50-A0B9-D2E4DE0F578E}" type="presParOf" srcId="{0852CE91-F289-4FAF-B6E6-982AD9446E17}" destId="{56AB1EB5-7AAF-42EF-9459-355807680F8A}" srcOrd="0" destOrd="0" presId="urn:microsoft.com/office/officeart/2005/8/layout/vList3#1"/>
    <dgm:cxn modelId="{FAC83C07-2922-4895-A7F1-F82EB7A3E4CE}" type="presParOf" srcId="{0852CE91-F289-4FAF-B6E6-982AD9446E17}" destId="{52462FCE-8BFC-4D1D-A920-C2C0E7A195EB}" srcOrd="1" destOrd="0" presId="urn:microsoft.com/office/officeart/2005/8/layout/vList3#1"/>
    <dgm:cxn modelId="{74D16FB0-30E1-45A4-98F9-53B9016F369D}" type="presParOf" srcId="{F979B1A4-4BC7-4B29-A7BD-51B49BE4C8B8}" destId="{33EDA942-9B39-498E-9002-D9ECD3DD54F3}" srcOrd="7" destOrd="0" presId="urn:microsoft.com/office/officeart/2005/8/layout/vList3#1"/>
    <dgm:cxn modelId="{C303C892-195C-4BB2-B595-510072972377}" type="presParOf" srcId="{F979B1A4-4BC7-4B29-A7BD-51B49BE4C8B8}" destId="{3B667D21-B15F-40C8-B0AC-E476B3252D2A}" srcOrd="8" destOrd="0" presId="urn:microsoft.com/office/officeart/2005/8/layout/vList3#1"/>
    <dgm:cxn modelId="{3FC4F979-FEE4-48A8-8AD3-2DA34F95099F}" type="presParOf" srcId="{3B667D21-B15F-40C8-B0AC-E476B3252D2A}" destId="{DA6CCB4B-1E11-46C8-B0EA-6404F1685C1E}" srcOrd="0" destOrd="0" presId="urn:microsoft.com/office/officeart/2005/8/layout/vList3#1"/>
    <dgm:cxn modelId="{4A87E65C-752B-4733-945E-6EA4B3771ADE}" type="presParOf" srcId="{3B667D21-B15F-40C8-B0AC-E476B3252D2A}" destId="{8EAA5767-BD0A-48AF-B5E4-BF32B34F9AD9}" srcOrd="1" destOrd="0" presId="urn:microsoft.com/office/officeart/2005/8/layout/vList3#1"/>
    <dgm:cxn modelId="{E63BAAE2-3CFC-485C-815B-7B82EEEA7C84}" type="presParOf" srcId="{F979B1A4-4BC7-4B29-A7BD-51B49BE4C8B8}" destId="{C0C2D29D-C10C-4A05-864C-A583EF479F5F}" srcOrd="9" destOrd="0" presId="urn:microsoft.com/office/officeart/2005/8/layout/vList3#1"/>
    <dgm:cxn modelId="{593D760A-B9E8-47EA-B77F-B0F3C75D9709}" type="presParOf" srcId="{F979B1A4-4BC7-4B29-A7BD-51B49BE4C8B8}" destId="{94E4E077-93B9-487D-88A2-73A0F20D7899}" srcOrd="10" destOrd="0" presId="urn:microsoft.com/office/officeart/2005/8/layout/vList3#1"/>
    <dgm:cxn modelId="{D509C0E1-6F0C-420F-8991-88E96EC43A63}" type="presParOf" srcId="{94E4E077-93B9-487D-88A2-73A0F20D7899}" destId="{B10F2107-9C1B-4F7C-97D5-8D3A9E48C1AC}" srcOrd="0" destOrd="0" presId="urn:microsoft.com/office/officeart/2005/8/layout/vList3#1"/>
    <dgm:cxn modelId="{3B0136EE-D357-4AC4-B3F6-6DB32A4E520A}" type="presParOf" srcId="{94E4E077-93B9-487D-88A2-73A0F20D7899}" destId="{0105643E-3AC9-4B0F-9E79-57AD892F6117}" srcOrd="1" destOrd="0" presId="urn:microsoft.com/office/officeart/2005/8/layout/vList3#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8AB5800-E5CE-425F-9ECC-B8A83FFF5584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C8486D3-29D8-4DF9-BCEA-73B244F49CC6}">
      <dgm:prSet phldrT="[Текст]"/>
      <dgm:spPr>
        <a:solidFill>
          <a:schemeClr val="accent6">
            <a:lumMod val="60000"/>
            <a:lumOff val="40000"/>
          </a:schemeClr>
        </a:solidFill>
        <a:ln>
          <a:solidFill>
            <a:schemeClr val="accent6">
              <a:lumMod val="20000"/>
              <a:lumOff val="80000"/>
            </a:schemeClr>
          </a:solidFill>
        </a:ln>
      </dgm:spPr>
      <dgm:t>
        <a:bodyPr/>
        <a:lstStyle/>
        <a:p>
          <a:r>
            <a:rPr lang="ru-RU" alt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 познание мира в специально организованных условиях </a:t>
          </a:r>
          <a:endParaRPr lang="ru-RU" b="1" dirty="0">
            <a:solidFill>
              <a:schemeClr val="tx1"/>
            </a:solidFill>
          </a:endParaRPr>
        </a:p>
      </dgm:t>
    </dgm:pt>
    <dgm:pt modelId="{7EA1E381-7FB5-4398-A103-11AEECBB7766}" type="parTrans" cxnId="{14A60815-9C6F-4AF1-8A89-2C464081029E}">
      <dgm:prSet/>
      <dgm:spPr/>
      <dgm:t>
        <a:bodyPr/>
        <a:lstStyle/>
        <a:p>
          <a:endParaRPr lang="ru-RU"/>
        </a:p>
      </dgm:t>
    </dgm:pt>
    <dgm:pt modelId="{40044E5C-7E51-44B8-9F67-707AFAD4A770}" type="sibTrans" cxnId="{14A60815-9C6F-4AF1-8A89-2C464081029E}">
      <dgm:prSet/>
      <dgm:spPr/>
      <dgm:t>
        <a:bodyPr/>
        <a:lstStyle/>
        <a:p>
          <a:endParaRPr lang="ru-RU"/>
        </a:p>
      </dgm:t>
    </dgm:pt>
    <dgm:pt modelId="{6666F6D4-9F28-43F5-BB00-C6733811F90B}">
      <dgm:prSet phldrT="[Текст]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ru-RU" alt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 классу не с ответом, а с вопросом</a:t>
          </a:r>
          <a:endParaRPr lang="ru-RU" b="1" dirty="0">
            <a:solidFill>
              <a:schemeClr val="tx1"/>
            </a:solidFill>
          </a:endParaRPr>
        </a:p>
      </dgm:t>
    </dgm:pt>
    <dgm:pt modelId="{7A32E53E-8F33-403D-B894-E27F92C8F0A2}" type="parTrans" cxnId="{D33EF780-AD6E-47F3-9D60-AE81F81EAE8A}">
      <dgm:prSet/>
      <dgm:spPr/>
      <dgm:t>
        <a:bodyPr/>
        <a:lstStyle/>
        <a:p>
          <a:endParaRPr lang="ru-RU"/>
        </a:p>
      </dgm:t>
    </dgm:pt>
    <dgm:pt modelId="{B8730515-58F8-4E8D-9C6E-85925479A853}" type="sibTrans" cxnId="{D33EF780-AD6E-47F3-9D60-AE81F81EAE8A}">
      <dgm:prSet/>
      <dgm:spPr/>
      <dgm:t>
        <a:bodyPr/>
        <a:lstStyle/>
        <a:p>
          <a:endParaRPr lang="ru-RU"/>
        </a:p>
      </dgm:t>
    </dgm:pt>
    <dgm:pt modelId="{1A18F605-2E17-4E42-936A-5E595248DC34}" type="pres">
      <dgm:prSet presAssocID="{08AB5800-E5CE-425F-9ECC-B8A83FFF5584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093BD465-C5BF-4B80-B45C-6D02AB67ED43}" type="pres">
      <dgm:prSet presAssocID="{08AB5800-E5CE-425F-9ECC-B8A83FFF5584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26B47-2E01-4ECB-B0FA-63697415DCFF}" type="pres">
      <dgm:prSet presAssocID="{08AB5800-E5CE-425F-9ECC-B8A83FFF5584}" presName="LeftNode" presStyleLbl="bgImgPlace1" presStyleIdx="0" presStyleCnt="2" custScaleX="143911" custScaleY="106315">
        <dgm:presLayoutVars>
          <dgm:chMax val="2"/>
          <dgm:chPref val="2"/>
        </dgm:presLayoutVars>
      </dgm:prSet>
      <dgm:spPr/>
      <dgm:t>
        <a:bodyPr/>
        <a:lstStyle/>
        <a:p>
          <a:endParaRPr lang="ru-RU"/>
        </a:p>
      </dgm:t>
    </dgm:pt>
    <dgm:pt modelId="{E4980270-9847-4C40-A09F-CB25D40B38CF}" type="pres">
      <dgm:prSet presAssocID="{08AB5800-E5CE-425F-9ECC-B8A83FFF5584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F3FCA8-E2A8-4DB8-AB36-1C991F250934}" type="pres">
      <dgm:prSet presAssocID="{08AB5800-E5CE-425F-9ECC-B8A83FFF5584}" presName="RightNode" presStyleLbl="bgImgPlace1" presStyleIdx="1" presStyleCnt="2" custScaleX="143217" custScaleY="106315" custLinFactNeighborX="60502" custLinFactNeighborY="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54C92664-D68F-40B4-A222-7D11BDF9BFA1}" type="pres">
      <dgm:prSet presAssocID="{08AB5800-E5CE-425F-9ECC-B8A83FFF5584}" presName="TopArrow" presStyleLbl="node1" presStyleIdx="0" presStyleCnt="2" custLinFactNeighborX="21482" custLinFactNeighborY="-14687"/>
      <dgm:spPr/>
    </dgm:pt>
    <dgm:pt modelId="{A88D7CCE-16C2-434D-BCA7-03AB1F02C6D8}" type="pres">
      <dgm:prSet presAssocID="{08AB5800-E5CE-425F-9ECC-B8A83FFF5584}" presName="BottomArrow" presStyleLbl="node1" presStyleIdx="1" presStyleCnt="2" custLinFactNeighborX="21482" custLinFactNeighborY="13171"/>
      <dgm:spPr/>
    </dgm:pt>
  </dgm:ptLst>
  <dgm:cxnLst>
    <dgm:cxn modelId="{A23B1111-1BB5-4B1A-BDED-B7C85D5290DD}" type="presOf" srcId="{08AB5800-E5CE-425F-9ECC-B8A83FFF5584}" destId="{1A18F605-2E17-4E42-936A-5E595248DC34}" srcOrd="0" destOrd="0" presId="urn:microsoft.com/office/officeart/2009/layout/ReverseList"/>
    <dgm:cxn modelId="{3019EE31-47AF-4220-A3DB-684977CA9C14}" type="presOf" srcId="{6666F6D4-9F28-43F5-BB00-C6733811F90B}" destId="{E4980270-9847-4C40-A09F-CB25D40B38CF}" srcOrd="0" destOrd="0" presId="urn:microsoft.com/office/officeart/2009/layout/ReverseList"/>
    <dgm:cxn modelId="{704CEA0D-3B45-4D25-A144-72941F006FEC}" type="presOf" srcId="{EC8486D3-29D8-4DF9-BCEA-73B244F49CC6}" destId="{093BD465-C5BF-4B80-B45C-6D02AB67ED43}" srcOrd="0" destOrd="0" presId="urn:microsoft.com/office/officeart/2009/layout/ReverseList"/>
    <dgm:cxn modelId="{14A60815-9C6F-4AF1-8A89-2C464081029E}" srcId="{08AB5800-E5CE-425F-9ECC-B8A83FFF5584}" destId="{EC8486D3-29D8-4DF9-BCEA-73B244F49CC6}" srcOrd="0" destOrd="0" parTransId="{7EA1E381-7FB5-4398-A103-11AEECBB7766}" sibTransId="{40044E5C-7E51-44B8-9F67-707AFAD4A770}"/>
    <dgm:cxn modelId="{D33EF780-AD6E-47F3-9D60-AE81F81EAE8A}" srcId="{08AB5800-E5CE-425F-9ECC-B8A83FFF5584}" destId="{6666F6D4-9F28-43F5-BB00-C6733811F90B}" srcOrd="1" destOrd="0" parTransId="{7A32E53E-8F33-403D-B894-E27F92C8F0A2}" sibTransId="{B8730515-58F8-4E8D-9C6E-85925479A853}"/>
    <dgm:cxn modelId="{43353B9E-2963-4501-BC8A-38DE4321C887}" type="presOf" srcId="{EC8486D3-29D8-4DF9-BCEA-73B244F49CC6}" destId="{5EF26B47-2E01-4ECB-B0FA-63697415DCFF}" srcOrd="1" destOrd="0" presId="urn:microsoft.com/office/officeart/2009/layout/ReverseList"/>
    <dgm:cxn modelId="{40EFAA8D-7CF3-4D55-9098-4983B68E1B85}" type="presOf" srcId="{6666F6D4-9F28-43F5-BB00-C6733811F90B}" destId="{0AF3FCA8-E2A8-4DB8-AB36-1C991F250934}" srcOrd="1" destOrd="0" presId="urn:microsoft.com/office/officeart/2009/layout/ReverseList"/>
    <dgm:cxn modelId="{8C99046F-537D-463E-8970-35E21D6574B3}" type="presParOf" srcId="{1A18F605-2E17-4E42-936A-5E595248DC34}" destId="{093BD465-C5BF-4B80-B45C-6D02AB67ED43}" srcOrd="0" destOrd="0" presId="urn:microsoft.com/office/officeart/2009/layout/ReverseList"/>
    <dgm:cxn modelId="{E78DDFCE-7C0E-4692-9074-B8E9917EB0F4}" type="presParOf" srcId="{1A18F605-2E17-4E42-936A-5E595248DC34}" destId="{5EF26B47-2E01-4ECB-B0FA-63697415DCFF}" srcOrd="1" destOrd="0" presId="urn:microsoft.com/office/officeart/2009/layout/ReverseList"/>
    <dgm:cxn modelId="{8F1758B8-F49D-408A-A94A-F3FD1018DA11}" type="presParOf" srcId="{1A18F605-2E17-4E42-936A-5E595248DC34}" destId="{E4980270-9847-4C40-A09F-CB25D40B38CF}" srcOrd="2" destOrd="0" presId="urn:microsoft.com/office/officeart/2009/layout/ReverseList"/>
    <dgm:cxn modelId="{AC73194B-4D7E-436B-9BB6-042BF04BF16B}" type="presParOf" srcId="{1A18F605-2E17-4E42-936A-5E595248DC34}" destId="{0AF3FCA8-E2A8-4DB8-AB36-1C991F250934}" srcOrd="3" destOrd="0" presId="urn:microsoft.com/office/officeart/2009/layout/ReverseList"/>
    <dgm:cxn modelId="{973C95C3-45BB-4948-8913-D7C4AB16288F}" type="presParOf" srcId="{1A18F605-2E17-4E42-936A-5E595248DC34}" destId="{54C92664-D68F-40B4-A222-7D11BDF9BFA1}" srcOrd="4" destOrd="0" presId="urn:microsoft.com/office/officeart/2009/layout/ReverseList"/>
    <dgm:cxn modelId="{D7E7E6EC-71E0-4C80-BBFD-254E258A7533}" type="presParOf" srcId="{1A18F605-2E17-4E42-936A-5E595248DC34}" destId="{A88D7CCE-16C2-434D-BCA7-03AB1F02C6D8}" srcOrd="5" destOrd="0" presId="urn:microsoft.com/office/officeart/2009/layout/ReverseList"/>
  </dgm:cxnLst>
  <dgm:bg>
    <a:noFill/>
  </dgm:bg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9D8ECD3-A19A-4A91-80A2-589D096D710B}" type="doc">
      <dgm:prSet loTypeId="urn:microsoft.com/office/officeart/2005/8/layout/target3" loCatId="list" qsTypeId="urn:microsoft.com/office/officeart/2005/8/quickstyle/3d2#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1CC591D9-634C-4A80-9D0D-1BBB6AA50D6A}">
      <dgm:prSet/>
      <dgm:spPr/>
      <dgm:t>
        <a:bodyPr/>
        <a:lstStyle/>
        <a:p>
          <a:r>
            <a: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помощь в построении учебного диалога</a:t>
          </a:r>
          <a:endParaRPr lang="ru-RU" dirty="0"/>
        </a:p>
      </dgm:t>
    </dgm:pt>
    <dgm:pt modelId="{F5C8C271-DB7B-4402-BC4C-584557C04EF7}" type="parTrans" cxnId="{09F9D25C-E0DE-45CB-830B-218041113330}">
      <dgm:prSet/>
      <dgm:spPr/>
      <dgm:t>
        <a:bodyPr/>
        <a:lstStyle/>
        <a:p>
          <a:endParaRPr lang="ru-RU"/>
        </a:p>
      </dgm:t>
    </dgm:pt>
    <dgm:pt modelId="{FD85D2EC-F4AC-4EDE-9F48-858218FB4CD7}" type="sibTrans" cxnId="{09F9D25C-E0DE-45CB-830B-218041113330}">
      <dgm:prSet/>
      <dgm:spPr/>
      <dgm:t>
        <a:bodyPr/>
        <a:lstStyle/>
        <a:p>
          <a:endParaRPr lang="ru-RU"/>
        </a:p>
      </dgm:t>
    </dgm:pt>
    <dgm:pt modelId="{75C5DC0B-A423-4981-8602-2D559D42A581}">
      <dgm:prSet/>
      <dgm:spPr/>
      <dgm:t>
        <a:bodyPr/>
        <a:lstStyle/>
        <a:p>
          <a:r>
            <a: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сотрудничества детей в группе</a:t>
          </a:r>
        </a:p>
      </dgm:t>
    </dgm:pt>
    <dgm:pt modelId="{45FE4F43-CADB-41F0-873E-668DB3BEE464}" type="parTrans" cxnId="{2ECFA979-9198-42CA-A14F-C2E9774FF70B}">
      <dgm:prSet/>
      <dgm:spPr/>
      <dgm:t>
        <a:bodyPr/>
        <a:lstStyle/>
        <a:p>
          <a:endParaRPr lang="ru-RU"/>
        </a:p>
      </dgm:t>
    </dgm:pt>
    <dgm:pt modelId="{4AF47A68-A727-4648-88BA-9FDBDC7225AD}" type="sibTrans" cxnId="{2ECFA979-9198-42CA-A14F-C2E9774FF70B}">
      <dgm:prSet/>
      <dgm:spPr/>
      <dgm:t>
        <a:bodyPr/>
        <a:lstStyle/>
        <a:p>
          <a:endParaRPr lang="ru-RU"/>
        </a:p>
      </dgm:t>
    </dgm:pt>
    <dgm:pt modelId="{5D8C24DA-B77A-4EAE-B69F-3CEFD2B93EFD}">
      <dgm:prSet/>
      <dgm:spPr/>
      <dgm:t>
        <a:bodyPr/>
        <a:lstStyle/>
        <a:p>
          <a:r>
            <a: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поисковой активности</a:t>
          </a:r>
        </a:p>
      </dgm:t>
    </dgm:pt>
    <dgm:pt modelId="{23F77C3E-3F3E-41AE-BABE-1A69E3C5CDCA}" type="parTrans" cxnId="{EA4D1431-1F28-4794-8D0D-6062A50C1D3A}">
      <dgm:prSet/>
      <dgm:spPr/>
      <dgm:t>
        <a:bodyPr/>
        <a:lstStyle/>
        <a:p>
          <a:endParaRPr lang="ru-RU"/>
        </a:p>
      </dgm:t>
    </dgm:pt>
    <dgm:pt modelId="{67DC7D55-4BCF-4562-9B0A-AAFC02631A77}" type="sibTrans" cxnId="{EA4D1431-1F28-4794-8D0D-6062A50C1D3A}">
      <dgm:prSet/>
      <dgm:spPr/>
      <dgm:t>
        <a:bodyPr/>
        <a:lstStyle/>
        <a:p>
          <a:endParaRPr lang="ru-RU"/>
        </a:p>
      </dgm:t>
    </dgm:pt>
    <dgm:pt modelId="{3AF922B1-99F0-4897-8D91-697C91A3FA63}">
      <dgm:prSet/>
      <dgm:spPr/>
      <dgm:t>
        <a:bodyPr/>
        <a:lstStyle/>
        <a:p>
          <a:r>
            <a: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ученики меньше пишут, слушают, больше делают   руками</a:t>
          </a:r>
          <a:endParaRPr lang="ru-RU" altLang="ru-RU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F8E293-8CE1-4D44-9FB1-02EB656DDD02}" type="parTrans" cxnId="{DD623EA5-47CC-4A33-8F67-74EE56F97A04}">
      <dgm:prSet/>
      <dgm:spPr/>
      <dgm:t>
        <a:bodyPr/>
        <a:lstStyle/>
        <a:p>
          <a:endParaRPr lang="ru-RU"/>
        </a:p>
      </dgm:t>
    </dgm:pt>
    <dgm:pt modelId="{8D2CBAC4-7EF1-4FA8-A28F-37D54DD7314B}" type="sibTrans" cxnId="{DD623EA5-47CC-4A33-8F67-74EE56F97A04}">
      <dgm:prSet/>
      <dgm:spPr/>
      <dgm:t>
        <a:bodyPr/>
        <a:lstStyle/>
        <a:p>
          <a:endParaRPr lang="ru-RU"/>
        </a:p>
      </dgm:t>
    </dgm:pt>
    <dgm:pt modelId="{9ACA31A0-8447-41DD-A734-379B3937D7FA}">
      <dgm:prSet/>
      <dgm:spPr/>
      <dgm:t>
        <a:bodyPr/>
        <a:lstStyle/>
        <a:p>
          <a:r>
            <a: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все догадки, открытия фиксируются в классе на «доске достижений»</a:t>
          </a:r>
          <a:endParaRPr lang="ru-RU" altLang="ru-RU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37A38C-2A93-4671-B92C-CD0DA052223C}" type="parTrans" cxnId="{0C3E499B-42CC-4E3C-A1DE-6297AB792846}">
      <dgm:prSet/>
      <dgm:spPr/>
      <dgm:t>
        <a:bodyPr/>
        <a:lstStyle/>
        <a:p>
          <a:endParaRPr lang="ru-RU"/>
        </a:p>
      </dgm:t>
    </dgm:pt>
    <dgm:pt modelId="{0409730D-DC20-4554-8C53-7C7A6781A8CB}" type="sibTrans" cxnId="{0C3E499B-42CC-4E3C-A1DE-6297AB792846}">
      <dgm:prSet/>
      <dgm:spPr/>
      <dgm:t>
        <a:bodyPr/>
        <a:lstStyle/>
        <a:p>
          <a:endParaRPr lang="ru-RU"/>
        </a:p>
      </dgm:t>
    </dgm:pt>
    <dgm:pt modelId="{7FA6B1DA-D11F-4AB8-ADFF-3CD5729E7079}" type="pres">
      <dgm:prSet presAssocID="{A9D8ECD3-A19A-4A91-80A2-589D096D710B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BC5157B-9973-4455-984B-D1E662A248B3}" type="pres">
      <dgm:prSet presAssocID="{1CC591D9-634C-4A80-9D0D-1BBB6AA50D6A}" presName="circle1" presStyleLbl="node1" presStyleIdx="0" presStyleCnt="5"/>
      <dgm:spPr/>
    </dgm:pt>
    <dgm:pt modelId="{B1CC682B-1C88-4D0C-B864-ED7F7BCD426E}" type="pres">
      <dgm:prSet presAssocID="{1CC591D9-634C-4A80-9D0D-1BBB6AA50D6A}" presName="space" presStyleCnt="0"/>
      <dgm:spPr/>
    </dgm:pt>
    <dgm:pt modelId="{DB57AB6A-C918-43F8-BBF8-537BDA2A2097}" type="pres">
      <dgm:prSet presAssocID="{1CC591D9-634C-4A80-9D0D-1BBB6AA50D6A}" presName="rect1" presStyleLbl="alignAcc1" presStyleIdx="0" presStyleCnt="5"/>
      <dgm:spPr/>
      <dgm:t>
        <a:bodyPr/>
        <a:lstStyle/>
        <a:p>
          <a:endParaRPr lang="ru-RU"/>
        </a:p>
      </dgm:t>
    </dgm:pt>
    <dgm:pt modelId="{916AC539-D23B-4FEB-99B8-96BCF6016752}" type="pres">
      <dgm:prSet presAssocID="{75C5DC0B-A423-4981-8602-2D559D42A581}" presName="vertSpace2" presStyleLbl="node1" presStyleIdx="0" presStyleCnt="5"/>
      <dgm:spPr/>
    </dgm:pt>
    <dgm:pt modelId="{CB2678FC-D8B5-4E0B-8322-1AD40D73EDB3}" type="pres">
      <dgm:prSet presAssocID="{75C5DC0B-A423-4981-8602-2D559D42A581}" presName="circle2" presStyleLbl="node1" presStyleIdx="1" presStyleCnt="5"/>
      <dgm:spPr/>
    </dgm:pt>
    <dgm:pt modelId="{FCD7E178-6100-4CBD-83BC-158116BDE1DF}" type="pres">
      <dgm:prSet presAssocID="{75C5DC0B-A423-4981-8602-2D559D42A581}" presName="rect2" presStyleLbl="alignAcc1" presStyleIdx="1" presStyleCnt="5"/>
      <dgm:spPr/>
      <dgm:t>
        <a:bodyPr/>
        <a:lstStyle/>
        <a:p>
          <a:endParaRPr lang="ru-RU"/>
        </a:p>
      </dgm:t>
    </dgm:pt>
    <dgm:pt modelId="{851BB7D0-0D7C-4715-8FF8-DA0C43ED0785}" type="pres">
      <dgm:prSet presAssocID="{5D8C24DA-B77A-4EAE-B69F-3CEFD2B93EFD}" presName="vertSpace3" presStyleLbl="node1" presStyleIdx="1" presStyleCnt="5"/>
      <dgm:spPr/>
    </dgm:pt>
    <dgm:pt modelId="{2EB24074-4142-48BC-A44C-471F64B083E7}" type="pres">
      <dgm:prSet presAssocID="{5D8C24DA-B77A-4EAE-B69F-3CEFD2B93EFD}" presName="circle3" presStyleLbl="node1" presStyleIdx="2" presStyleCnt="5"/>
      <dgm:spPr/>
    </dgm:pt>
    <dgm:pt modelId="{F7C7186A-70A4-478E-8DC9-A0CDDF99C751}" type="pres">
      <dgm:prSet presAssocID="{5D8C24DA-B77A-4EAE-B69F-3CEFD2B93EFD}" presName="rect3" presStyleLbl="alignAcc1" presStyleIdx="2" presStyleCnt="5"/>
      <dgm:spPr/>
      <dgm:t>
        <a:bodyPr/>
        <a:lstStyle/>
        <a:p>
          <a:endParaRPr lang="ru-RU"/>
        </a:p>
      </dgm:t>
    </dgm:pt>
    <dgm:pt modelId="{83EEE140-92AB-4170-B616-FD4EFDDB167E}" type="pres">
      <dgm:prSet presAssocID="{9ACA31A0-8447-41DD-A734-379B3937D7FA}" presName="vertSpace4" presStyleLbl="node1" presStyleIdx="2" presStyleCnt="5"/>
      <dgm:spPr/>
    </dgm:pt>
    <dgm:pt modelId="{7142ECB5-1C20-4ECE-85A4-F9641A53255F}" type="pres">
      <dgm:prSet presAssocID="{9ACA31A0-8447-41DD-A734-379B3937D7FA}" presName="circle4" presStyleLbl="node1" presStyleIdx="3" presStyleCnt="5"/>
      <dgm:spPr/>
    </dgm:pt>
    <dgm:pt modelId="{2C5EBB45-F1D3-4AD4-8C5E-0A1269DA9D23}" type="pres">
      <dgm:prSet presAssocID="{9ACA31A0-8447-41DD-A734-379B3937D7FA}" presName="rect4" presStyleLbl="alignAcc1" presStyleIdx="3" presStyleCnt="5"/>
      <dgm:spPr/>
      <dgm:t>
        <a:bodyPr/>
        <a:lstStyle/>
        <a:p>
          <a:endParaRPr lang="ru-RU"/>
        </a:p>
      </dgm:t>
    </dgm:pt>
    <dgm:pt modelId="{532F78E7-C969-4613-8244-8A9AA48846C2}" type="pres">
      <dgm:prSet presAssocID="{3AF922B1-99F0-4897-8D91-697C91A3FA63}" presName="vertSpace5" presStyleLbl="node1" presStyleIdx="3" presStyleCnt="5"/>
      <dgm:spPr/>
    </dgm:pt>
    <dgm:pt modelId="{E2479606-69C1-42F9-B73B-72E5479E44B9}" type="pres">
      <dgm:prSet presAssocID="{3AF922B1-99F0-4897-8D91-697C91A3FA63}" presName="circle5" presStyleLbl="node1" presStyleIdx="4" presStyleCnt="5"/>
      <dgm:spPr/>
    </dgm:pt>
    <dgm:pt modelId="{F082CD9E-8660-41CA-B26B-D576B2960602}" type="pres">
      <dgm:prSet presAssocID="{3AF922B1-99F0-4897-8D91-697C91A3FA63}" presName="rect5" presStyleLbl="alignAcc1" presStyleIdx="4" presStyleCnt="5"/>
      <dgm:spPr/>
      <dgm:t>
        <a:bodyPr/>
        <a:lstStyle/>
        <a:p>
          <a:endParaRPr lang="ru-RU"/>
        </a:p>
      </dgm:t>
    </dgm:pt>
    <dgm:pt modelId="{3AC3947F-F462-4DBC-8FD5-796FB7A0BE83}" type="pres">
      <dgm:prSet presAssocID="{1CC591D9-634C-4A80-9D0D-1BBB6AA50D6A}" presName="rect1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4B56DC-A7EC-4326-8720-0F6492A8D1E2}" type="pres">
      <dgm:prSet presAssocID="{75C5DC0B-A423-4981-8602-2D559D42A581}" presName="rect2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1FA560-273C-411C-B704-5B06A5713D54}" type="pres">
      <dgm:prSet presAssocID="{5D8C24DA-B77A-4EAE-B69F-3CEFD2B93EFD}" presName="rect3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C4F12C-62AD-4942-BF83-FF4A36D7F71F}" type="pres">
      <dgm:prSet presAssocID="{9ACA31A0-8447-41DD-A734-379B3937D7FA}" presName="rect4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BDA4F5-9E78-47B4-B7A0-9A7DE2A06ABD}" type="pres">
      <dgm:prSet presAssocID="{3AF922B1-99F0-4897-8D91-697C91A3FA63}" presName="rect5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D9D75B-3E22-4C76-B64D-D6CF67854528}" type="presOf" srcId="{3AF922B1-99F0-4897-8D91-697C91A3FA63}" destId="{F082CD9E-8660-41CA-B26B-D576B2960602}" srcOrd="0" destOrd="0" presId="urn:microsoft.com/office/officeart/2005/8/layout/target3"/>
    <dgm:cxn modelId="{2ECFA979-9198-42CA-A14F-C2E9774FF70B}" srcId="{A9D8ECD3-A19A-4A91-80A2-589D096D710B}" destId="{75C5DC0B-A423-4981-8602-2D559D42A581}" srcOrd="1" destOrd="0" parTransId="{45FE4F43-CADB-41F0-873E-668DB3BEE464}" sibTransId="{4AF47A68-A727-4648-88BA-9FDBDC7225AD}"/>
    <dgm:cxn modelId="{A674BF48-85FA-4C62-AA71-FD57A8B44BF4}" type="presOf" srcId="{9ACA31A0-8447-41DD-A734-379B3937D7FA}" destId="{2C5EBB45-F1D3-4AD4-8C5E-0A1269DA9D23}" srcOrd="0" destOrd="0" presId="urn:microsoft.com/office/officeart/2005/8/layout/target3"/>
    <dgm:cxn modelId="{13E5F18C-AAB1-4596-AC8B-C6536F0DCAAF}" type="presOf" srcId="{1CC591D9-634C-4A80-9D0D-1BBB6AA50D6A}" destId="{3AC3947F-F462-4DBC-8FD5-796FB7A0BE83}" srcOrd="1" destOrd="0" presId="urn:microsoft.com/office/officeart/2005/8/layout/target3"/>
    <dgm:cxn modelId="{EA4D1431-1F28-4794-8D0D-6062A50C1D3A}" srcId="{A9D8ECD3-A19A-4A91-80A2-589D096D710B}" destId="{5D8C24DA-B77A-4EAE-B69F-3CEFD2B93EFD}" srcOrd="2" destOrd="0" parTransId="{23F77C3E-3F3E-41AE-BABE-1A69E3C5CDCA}" sibTransId="{67DC7D55-4BCF-4562-9B0A-AAFC02631A77}"/>
    <dgm:cxn modelId="{C5D1F925-4971-4DCF-A926-C25DBC158A95}" type="presOf" srcId="{5D8C24DA-B77A-4EAE-B69F-3CEFD2B93EFD}" destId="{AB1FA560-273C-411C-B704-5B06A5713D54}" srcOrd="1" destOrd="0" presId="urn:microsoft.com/office/officeart/2005/8/layout/target3"/>
    <dgm:cxn modelId="{09F9D25C-E0DE-45CB-830B-218041113330}" srcId="{A9D8ECD3-A19A-4A91-80A2-589D096D710B}" destId="{1CC591D9-634C-4A80-9D0D-1BBB6AA50D6A}" srcOrd="0" destOrd="0" parTransId="{F5C8C271-DB7B-4402-BC4C-584557C04EF7}" sibTransId="{FD85D2EC-F4AC-4EDE-9F48-858218FB4CD7}"/>
    <dgm:cxn modelId="{DD623EA5-47CC-4A33-8F67-74EE56F97A04}" srcId="{A9D8ECD3-A19A-4A91-80A2-589D096D710B}" destId="{3AF922B1-99F0-4897-8D91-697C91A3FA63}" srcOrd="4" destOrd="0" parTransId="{15F8E293-8CE1-4D44-9FB1-02EB656DDD02}" sibTransId="{8D2CBAC4-7EF1-4FA8-A28F-37D54DD7314B}"/>
    <dgm:cxn modelId="{BCED495B-8E65-4285-8652-9BB783DAAD28}" type="presOf" srcId="{75C5DC0B-A423-4981-8602-2D559D42A581}" destId="{FCD7E178-6100-4CBD-83BC-158116BDE1DF}" srcOrd="0" destOrd="0" presId="urn:microsoft.com/office/officeart/2005/8/layout/target3"/>
    <dgm:cxn modelId="{0C3E499B-42CC-4E3C-A1DE-6297AB792846}" srcId="{A9D8ECD3-A19A-4A91-80A2-589D096D710B}" destId="{9ACA31A0-8447-41DD-A734-379B3937D7FA}" srcOrd="3" destOrd="0" parTransId="{7B37A38C-2A93-4671-B92C-CD0DA052223C}" sibTransId="{0409730D-DC20-4554-8C53-7C7A6781A8CB}"/>
    <dgm:cxn modelId="{5D210BD0-3D9B-4636-8353-E3D89ADDEF29}" type="presOf" srcId="{A9D8ECD3-A19A-4A91-80A2-589D096D710B}" destId="{7FA6B1DA-D11F-4AB8-ADFF-3CD5729E7079}" srcOrd="0" destOrd="0" presId="urn:microsoft.com/office/officeart/2005/8/layout/target3"/>
    <dgm:cxn modelId="{8C58DB23-340D-405E-95D7-34D065A245B0}" type="presOf" srcId="{1CC591D9-634C-4A80-9D0D-1BBB6AA50D6A}" destId="{DB57AB6A-C918-43F8-BBF8-537BDA2A2097}" srcOrd="0" destOrd="0" presId="urn:microsoft.com/office/officeart/2005/8/layout/target3"/>
    <dgm:cxn modelId="{99B7D8C6-43A5-469A-8E58-05EA8F6D12F6}" type="presOf" srcId="{9ACA31A0-8447-41DD-A734-379B3937D7FA}" destId="{37C4F12C-62AD-4942-BF83-FF4A36D7F71F}" srcOrd="1" destOrd="0" presId="urn:microsoft.com/office/officeart/2005/8/layout/target3"/>
    <dgm:cxn modelId="{5AB20ED5-49F7-4D8A-885D-CE174E86E2B4}" type="presOf" srcId="{5D8C24DA-B77A-4EAE-B69F-3CEFD2B93EFD}" destId="{F7C7186A-70A4-478E-8DC9-A0CDDF99C751}" srcOrd="0" destOrd="0" presId="urn:microsoft.com/office/officeart/2005/8/layout/target3"/>
    <dgm:cxn modelId="{B76C3931-08C3-4195-8489-C4A1A6ABAC3C}" type="presOf" srcId="{75C5DC0B-A423-4981-8602-2D559D42A581}" destId="{194B56DC-A7EC-4326-8720-0F6492A8D1E2}" srcOrd="1" destOrd="0" presId="urn:microsoft.com/office/officeart/2005/8/layout/target3"/>
    <dgm:cxn modelId="{E6E2B5C6-F236-4C15-99C9-298A829B1EF0}" type="presOf" srcId="{3AF922B1-99F0-4897-8D91-697C91A3FA63}" destId="{7DBDA4F5-9E78-47B4-B7A0-9A7DE2A06ABD}" srcOrd="1" destOrd="0" presId="urn:microsoft.com/office/officeart/2005/8/layout/target3"/>
    <dgm:cxn modelId="{7B8CA7C6-DEA8-468C-A7DB-34E8ED0EF3C8}" type="presParOf" srcId="{7FA6B1DA-D11F-4AB8-ADFF-3CD5729E7079}" destId="{CBC5157B-9973-4455-984B-D1E662A248B3}" srcOrd="0" destOrd="0" presId="urn:microsoft.com/office/officeart/2005/8/layout/target3"/>
    <dgm:cxn modelId="{E7EF225C-D5A3-4F6D-942B-2577CD97D2FD}" type="presParOf" srcId="{7FA6B1DA-D11F-4AB8-ADFF-3CD5729E7079}" destId="{B1CC682B-1C88-4D0C-B864-ED7F7BCD426E}" srcOrd="1" destOrd="0" presId="urn:microsoft.com/office/officeart/2005/8/layout/target3"/>
    <dgm:cxn modelId="{B8844BE8-3265-4FA2-A03C-8A095A8EEFEC}" type="presParOf" srcId="{7FA6B1DA-D11F-4AB8-ADFF-3CD5729E7079}" destId="{DB57AB6A-C918-43F8-BBF8-537BDA2A2097}" srcOrd="2" destOrd="0" presId="urn:microsoft.com/office/officeart/2005/8/layout/target3"/>
    <dgm:cxn modelId="{81468BD2-2825-40B9-A1C0-2B5E5C7A5DFE}" type="presParOf" srcId="{7FA6B1DA-D11F-4AB8-ADFF-3CD5729E7079}" destId="{916AC539-D23B-4FEB-99B8-96BCF6016752}" srcOrd="3" destOrd="0" presId="urn:microsoft.com/office/officeart/2005/8/layout/target3"/>
    <dgm:cxn modelId="{E429E985-1A57-46DA-AF56-46396E6033AC}" type="presParOf" srcId="{7FA6B1DA-D11F-4AB8-ADFF-3CD5729E7079}" destId="{CB2678FC-D8B5-4E0B-8322-1AD40D73EDB3}" srcOrd="4" destOrd="0" presId="urn:microsoft.com/office/officeart/2005/8/layout/target3"/>
    <dgm:cxn modelId="{0A31D3B6-B1BC-428B-A951-084535EFC8DC}" type="presParOf" srcId="{7FA6B1DA-D11F-4AB8-ADFF-3CD5729E7079}" destId="{FCD7E178-6100-4CBD-83BC-158116BDE1DF}" srcOrd="5" destOrd="0" presId="urn:microsoft.com/office/officeart/2005/8/layout/target3"/>
    <dgm:cxn modelId="{296F5E19-A67D-4EBD-A380-B5B1D9D0EC0C}" type="presParOf" srcId="{7FA6B1DA-D11F-4AB8-ADFF-3CD5729E7079}" destId="{851BB7D0-0D7C-4715-8FF8-DA0C43ED0785}" srcOrd="6" destOrd="0" presId="urn:microsoft.com/office/officeart/2005/8/layout/target3"/>
    <dgm:cxn modelId="{25C0C208-0506-43EE-A6AF-80D8F58C3219}" type="presParOf" srcId="{7FA6B1DA-D11F-4AB8-ADFF-3CD5729E7079}" destId="{2EB24074-4142-48BC-A44C-471F64B083E7}" srcOrd="7" destOrd="0" presId="urn:microsoft.com/office/officeart/2005/8/layout/target3"/>
    <dgm:cxn modelId="{AC818591-4FF0-4BA3-8E00-1856648984A5}" type="presParOf" srcId="{7FA6B1DA-D11F-4AB8-ADFF-3CD5729E7079}" destId="{F7C7186A-70A4-478E-8DC9-A0CDDF99C751}" srcOrd="8" destOrd="0" presId="urn:microsoft.com/office/officeart/2005/8/layout/target3"/>
    <dgm:cxn modelId="{419B006C-B1A0-4001-9248-1F19CCB5AA83}" type="presParOf" srcId="{7FA6B1DA-D11F-4AB8-ADFF-3CD5729E7079}" destId="{83EEE140-92AB-4170-B616-FD4EFDDB167E}" srcOrd="9" destOrd="0" presId="urn:microsoft.com/office/officeart/2005/8/layout/target3"/>
    <dgm:cxn modelId="{1C687890-BEA6-48B9-B451-CC72FF65C4EE}" type="presParOf" srcId="{7FA6B1DA-D11F-4AB8-ADFF-3CD5729E7079}" destId="{7142ECB5-1C20-4ECE-85A4-F9641A53255F}" srcOrd="10" destOrd="0" presId="urn:microsoft.com/office/officeart/2005/8/layout/target3"/>
    <dgm:cxn modelId="{915E43B6-7C81-4F46-B5D6-BB0DB5B64038}" type="presParOf" srcId="{7FA6B1DA-D11F-4AB8-ADFF-3CD5729E7079}" destId="{2C5EBB45-F1D3-4AD4-8C5E-0A1269DA9D23}" srcOrd="11" destOrd="0" presId="urn:microsoft.com/office/officeart/2005/8/layout/target3"/>
    <dgm:cxn modelId="{C938434B-193A-4503-84B4-365E6D9D6234}" type="presParOf" srcId="{7FA6B1DA-D11F-4AB8-ADFF-3CD5729E7079}" destId="{532F78E7-C969-4613-8244-8A9AA48846C2}" srcOrd="12" destOrd="0" presId="urn:microsoft.com/office/officeart/2005/8/layout/target3"/>
    <dgm:cxn modelId="{9E2D6077-9274-4811-9239-4044F423C786}" type="presParOf" srcId="{7FA6B1DA-D11F-4AB8-ADFF-3CD5729E7079}" destId="{E2479606-69C1-42F9-B73B-72E5479E44B9}" srcOrd="13" destOrd="0" presId="urn:microsoft.com/office/officeart/2005/8/layout/target3"/>
    <dgm:cxn modelId="{9F139647-6E57-42EE-9F02-A83B8E5FE620}" type="presParOf" srcId="{7FA6B1DA-D11F-4AB8-ADFF-3CD5729E7079}" destId="{F082CD9E-8660-41CA-B26B-D576B2960602}" srcOrd="14" destOrd="0" presId="urn:microsoft.com/office/officeart/2005/8/layout/target3"/>
    <dgm:cxn modelId="{C8E42FAA-7930-4CD5-9573-E95550544B07}" type="presParOf" srcId="{7FA6B1DA-D11F-4AB8-ADFF-3CD5729E7079}" destId="{3AC3947F-F462-4DBC-8FD5-796FB7A0BE83}" srcOrd="15" destOrd="0" presId="urn:microsoft.com/office/officeart/2005/8/layout/target3"/>
    <dgm:cxn modelId="{5103DB20-7CFC-4394-BDA1-0DE8B54C2B53}" type="presParOf" srcId="{7FA6B1DA-D11F-4AB8-ADFF-3CD5729E7079}" destId="{194B56DC-A7EC-4326-8720-0F6492A8D1E2}" srcOrd="16" destOrd="0" presId="urn:microsoft.com/office/officeart/2005/8/layout/target3"/>
    <dgm:cxn modelId="{D75E2C5F-9FB2-48FE-B9D0-0C4ECBC0E11B}" type="presParOf" srcId="{7FA6B1DA-D11F-4AB8-ADFF-3CD5729E7079}" destId="{AB1FA560-273C-411C-B704-5B06A5713D54}" srcOrd="17" destOrd="0" presId="urn:microsoft.com/office/officeart/2005/8/layout/target3"/>
    <dgm:cxn modelId="{05CD6CDA-253A-4E4F-9187-969EED837E24}" type="presParOf" srcId="{7FA6B1DA-D11F-4AB8-ADFF-3CD5729E7079}" destId="{37C4F12C-62AD-4942-BF83-FF4A36D7F71F}" srcOrd="18" destOrd="0" presId="urn:microsoft.com/office/officeart/2005/8/layout/target3"/>
    <dgm:cxn modelId="{A1820F74-1047-439A-80DC-A0BBD3BB1925}" type="presParOf" srcId="{7FA6B1DA-D11F-4AB8-ADFF-3CD5729E7079}" destId="{7DBDA4F5-9E78-47B4-B7A0-9A7DE2A06ABD}" srcOrd="19" destOrd="0" presId="urn:microsoft.com/office/officeart/2005/8/layout/target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C2F622E-3410-4E22-BBCE-03A512B639A3}" type="doc">
      <dgm:prSet loTypeId="urn:microsoft.com/office/officeart/2005/8/layout/default#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4622223-4C09-4E01-A4AD-A39E49A7CEA2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Исследовательский метод</a:t>
          </a:r>
          <a:endParaRPr lang="ru-RU" dirty="0">
            <a:solidFill>
              <a:schemeClr val="tx1"/>
            </a:solidFill>
          </a:endParaRPr>
        </a:p>
      </dgm:t>
    </dgm:pt>
    <dgm:pt modelId="{71499146-E49F-4F75-914D-EC16EE93AE8D}" type="parTrans" cxnId="{624FD7E2-BE35-4267-9A04-528E3C842472}">
      <dgm:prSet/>
      <dgm:spPr/>
      <dgm:t>
        <a:bodyPr/>
        <a:lstStyle/>
        <a:p>
          <a:endParaRPr lang="ru-RU"/>
        </a:p>
      </dgm:t>
    </dgm:pt>
    <dgm:pt modelId="{6F437C24-C21D-4229-B282-D40A70050316}" type="sibTrans" cxnId="{624FD7E2-BE35-4267-9A04-528E3C842472}">
      <dgm:prSet/>
      <dgm:spPr/>
      <dgm:t>
        <a:bodyPr/>
        <a:lstStyle/>
        <a:p>
          <a:endParaRPr lang="ru-RU"/>
        </a:p>
      </dgm:t>
    </dgm:pt>
    <dgm:pt modelId="{256DB46C-488B-450A-A886-814E7AD0F3D7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Проектный метод</a:t>
          </a:r>
          <a:endParaRPr lang="ru-RU" dirty="0">
            <a:solidFill>
              <a:schemeClr val="tx1"/>
            </a:solidFill>
          </a:endParaRPr>
        </a:p>
      </dgm:t>
    </dgm:pt>
    <dgm:pt modelId="{095E2720-FC38-46D1-A800-B1E542B122D9}" type="parTrans" cxnId="{7C432DAD-BB53-4237-BFE1-3DAE80C939CC}">
      <dgm:prSet/>
      <dgm:spPr/>
      <dgm:t>
        <a:bodyPr/>
        <a:lstStyle/>
        <a:p>
          <a:endParaRPr lang="ru-RU"/>
        </a:p>
      </dgm:t>
    </dgm:pt>
    <dgm:pt modelId="{3DB46A81-C6B4-46B7-B025-40CBEED1679B}" type="sibTrans" cxnId="{7C432DAD-BB53-4237-BFE1-3DAE80C939CC}">
      <dgm:prSet/>
      <dgm:spPr/>
      <dgm:t>
        <a:bodyPr/>
        <a:lstStyle/>
        <a:p>
          <a:endParaRPr lang="ru-RU"/>
        </a:p>
      </dgm:t>
    </dgm:pt>
    <dgm:pt modelId="{21DBEF29-2DEF-4111-BE5C-C6D8AC737FED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Игровой метод</a:t>
          </a:r>
          <a:endParaRPr lang="ru-RU" dirty="0">
            <a:solidFill>
              <a:schemeClr val="tx1"/>
            </a:solidFill>
          </a:endParaRPr>
        </a:p>
      </dgm:t>
    </dgm:pt>
    <dgm:pt modelId="{51888522-F067-467C-B33A-6FE108A10678}" type="parTrans" cxnId="{EA952CC0-F63D-4895-BBA1-5DFB0AADE6A9}">
      <dgm:prSet/>
      <dgm:spPr/>
      <dgm:t>
        <a:bodyPr/>
        <a:lstStyle/>
        <a:p>
          <a:endParaRPr lang="ru-RU"/>
        </a:p>
      </dgm:t>
    </dgm:pt>
    <dgm:pt modelId="{B429C17A-DEA7-4B2F-A830-5C0322E86FAC}" type="sibTrans" cxnId="{EA952CC0-F63D-4895-BBA1-5DFB0AADE6A9}">
      <dgm:prSet/>
      <dgm:spPr/>
      <dgm:t>
        <a:bodyPr/>
        <a:lstStyle/>
        <a:p>
          <a:endParaRPr lang="ru-RU"/>
        </a:p>
      </dgm:t>
    </dgm:pt>
    <dgm:pt modelId="{D97EB3E5-0D2A-4040-A2B4-C199E8BD5186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Проблемно-поисковый метод</a:t>
          </a:r>
          <a:endParaRPr lang="ru-RU" dirty="0">
            <a:solidFill>
              <a:schemeClr val="tx1"/>
            </a:solidFill>
          </a:endParaRPr>
        </a:p>
      </dgm:t>
    </dgm:pt>
    <dgm:pt modelId="{512C47C1-489A-447B-9BDB-B0808C367B7B}" type="parTrans" cxnId="{9FB3D578-ED46-4990-B8FA-8A6C6AC2D348}">
      <dgm:prSet/>
      <dgm:spPr/>
      <dgm:t>
        <a:bodyPr/>
        <a:lstStyle/>
        <a:p>
          <a:endParaRPr lang="ru-RU"/>
        </a:p>
      </dgm:t>
    </dgm:pt>
    <dgm:pt modelId="{F982B9FC-FAF5-4923-8448-BF35E2407CA8}" type="sibTrans" cxnId="{9FB3D578-ED46-4990-B8FA-8A6C6AC2D348}">
      <dgm:prSet/>
      <dgm:spPr/>
      <dgm:t>
        <a:bodyPr/>
        <a:lstStyle/>
        <a:p>
          <a:endParaRPr lang="ru-RU"/>
        </a:p>
      </dgm:t>
    </dgm:pt>
    <dgm:pt modelId="{B59F54D8-6260-4C08-A981-0EA1A679E048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Метод управляемого открытия</a:t>
          </a:r>
          <a:endParaRPr lang="ru-RU" dirty="0">
            <a:solidFill>
              <a:schemeClr val="tx1"/>
            </a:solidFill>
          </a:endParaRPr>
        </a:p>
      </dgm:t>
    </dgm:pt>
    <dgm:pt modelId="{E77E14B0-4523-4EF2-94DA-C6230D25B5C5}" type="parTrans" cxnId="{B1940BFE-1952-4DC0-A741-1904BC777051}">
      <dgm:prSet/>
      <dgm:spPr/>
      <dgm:t>
        <a:bodyPr/>
        <a:lstStyle/>
        <a:p>
          <a:endParaRPr lang="ru-RU"/>
        </a:p>
      </dgm:t>
    </dgm:pt>
    <dgm:pt modelId="{E0CF6CD6-D297-40B5-A653-A0FA387A89E6}" type="sibTrans" cxnId="{B1940BFE-1952-4DC0-A741-1904BC777051}">
      <dgm:prSet/>
      <dgm:spPr/>
      <dgm:t>
        <a:bodyPr/>
        <a:lstStyle/>
        <a:p>
          <a:endParaRPr lang="ru-RU"/>
        </a:p>
      </dgm:t>
    </dgm:pt>
    <dgm:pt modelId="{B523EB2D-4329-41BA-AB25-F23627A02BFF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Метод коллективного решения проблем</a:t>
          </a:r>
          <a:endParaRPr lang="ru-RU" dirty="0">
            <a:solidFill>
              <a:schemeClr val="tx1"/>
            </a:solidFill>
          </a:endParaRPr>
        </a:p>
      </dgm:t>
    </dgm:pt>
    <dgm:pt modelId="{9A77E99A-4C3B-4687-B3C8-DCECEF92B68F}" type="parTrans" cxnId="{75901AFF-D887-4FF0-A37D-E0120DD88A6B}">
      <dgm:prSet/>
      <dgm:spPr/>
      <dgm:t>
        <a:bodyPr/>
        <a:lstStyle/>
        <a:p>
          <a:endParaRPr lang="ru-RU"/>
        </a:p>
      </dgm:t>
    </dgm:pt>
    <dgm:pt modelId="{03AA900D-936F-4172-8D4F-F6C6F5045571}" type="sibTrans" cxnId="{75901AFF-D887-4FF0-A37D-E0120DD88A6B}">
      <dgm:prSet/>
      <dgm:spPr/>
      <dgm:t>
        <a:bodyPr/>
        <a:lstStyle/>
        <a:p>
          <a:endParaRPr lang="ru-RU"/>
        </a:p>
      </dgm:t>
    </dgm:pt>
    <dgm:pt modelId="{991B0CCE-6FEE-4409-8D74-4D9AABB5D963}" type="pres">
      <dgm:prSet presAssocID="{4C2F622E-3410-4E22-BBCE-03A512B639A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F1B8AF1-6E05-458E-BD38-9DCCFA9BE2A3}" type="pres">
      <dgm:prSet presAssocID="{F4622223-4C09-4E01-A4AD-A39E49A7CEA2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B4BDE5-6975-44D7-A1D6-BD022EC655D3}" type="pres">
      <dgm:prSet presAssocID="{6F437C24-C21D-4229-B282-D40A70050316}" presName="sibTrans" presStyleCnt="0"/>
      <dgm:spPr/>
    </dgm:pt>
    <dgm:pt modelId="{56B695A7-9609-4E7C-9965-5E6E7C2FCA5C}" type="pres">
      <dgm:prSet presAssocID="{256DB46C-488B-450A-A886-814E7AD0F3D7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C3D953-3F90-4272-85EB-F39D10916F7E}" type="pres">
      <dgm:prSet presAssocID="{3DB46A81-C6B4-46B7-B025-40CBEED1679B}" presName="sibTrans" presStyleCnt="0"/>
      <dgm:spPr/>
    </dgm:pt>
    <dgm:pt modelId="{3D131C43-A600-46D1-BD89-B74321DEF8E4}" type="pres">
      <dgm:prSet presAssocID="{21DBEF29-2DEF-4111-BE5C-C6D8AC737FED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B04C1A-89D3-4B32-A41F-06D6A084DEB1}" type="pres">
      <dgm:prSet presAssocID="{B429C17A-DEA7-4B2F-A830-5C0322E86FAC}" presName="sibTrans" presStyleCnt="0"/>
      <dgm:spPr/>
    </dgm:pt>
    <dgm:pt modelId="{CA957002-EA9D-49F1-A45E-74AE6962AEDE}" type="pres">
      <dgm:prSet presAssocID="{D97EB3E5-0D2A-4040-A2B4-C199E8BD5186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CCFC38-DC4B-45DE-82D5-08AFC148BCB9}" type="pres">
      <dgm:prSet presAssocID="{F982B9FC-FAF5-4923-8448-BF35E2407CA8}" presName="sibTrans" presStyleCnt="0"/>
      <dgm:spPr/>
    </dgm:pt>
    <dgm:pt modelId="{0E7E3C08-B8B2-4C17-A53E-CBBD0BA290CF}" type="pres">
      <dgm:prSet presAssocID="{B523EB2D-4329-41BA-AB25-F23627A02BFF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280B3E-E622-4A16-AB28-FDFF1C2EF964}" type="pres">
      <dgm:prSet presAssocID="{03AA900D-936F-4172-8D4F-F6C6F5045571}" presName="sibTrans" presStyleCnt="0"/>
      <dgm:spPr/>
    </dgm:pt>
    <dgm:pt modelId="{1B599EB9-0C64-4593-B3ED-F464CCD09DE0}" type="pres">
      <dgm:prSet presAssocID="{B59F54D8-6260-4C08-A981-0EA1A679E048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C432DAD-BB53-4237-BFE1-3DAE80C939CC}" srcId="{4C2F622E-3410-4E22-BBCE-03A512B639A3}" destId="{256DB46C-488B-450A-A886-814E7AD0F3D7}" srcOrd="1" destOrd="0" parTransId="{095E2720-FC38-46D1-A800-B1E542B122D9}" sibTransId="{3DB46A81-C6B4-46B7-B025-40CBEED1679B}"/>
    <dgm:cxn modelId="{0589B75E-D24E-41D3-ADD9-3EEF82248481}" type="presOf" srcId="{F4622223-4C09-4E01-A4AD-A39E49A7CEA2}" destId="{BF1B8AF1-6E05-458E-BD38-9DCCFA9BE2A3}" srcOrd="0" destOrd="0" presId="urn:microsoft.com/office/officeart/2005/8/layout/default#1"/>
    <dgm:cxn modelId="{EA952CC0-F63D-4895-BBA1-5DFB0AADE6A9}" srcId="{4C2F622E-3410-4E22-BBCE-03A512B639A3}" destId="{21DBEF29-2DEF-4111-BE5C-C6D8AC737FED}" srcOrd="2" destOrd="0" parTransId="{51888522-F067-467C-B33A-6FE108A10678}" sibTransId="{B429C17A-DEA7-4B2F-A830-5C0322E86FAC}"/>
    <dgm:cxn modelId="{59E230B8-D78B-41D2-9162-51EABF15D6E3}" type="presOf" srcId="{D97EB3E5-0D2A-4040-A2B4-C199E8BD5186}" destId="{CA957002-EA9D-49F1-A45E-74AE6962AEDE}" srcOrd="0" destOrd="0" presId="urn:microsoft.com/office/officeart/2005/8/layout/default#1"/>
    <dgm:cxn modelId="{0AC4365B-6526-4D46-84E1-E43986F5CE54}" type="presOf" srcId="{256DB46C-488B-450A-A886-814E7AD0F3D7}" destId="{56B695A7-9609-4E7C-9965-5E6E7C2FCA5C}" srcOrd="0" destOrd="0" presId="urn:microsoft.com/office/officeart/2005/8/layout/default#1"/>
    <dgm:cxn modelId="{DFD01030-F706-4EC6-B0A4-9987B62A9A0B}" type="presOf" srcId="{B59F54D8-6260-4C08-A981-0EA1A679E048}" destId="{1B599EB9-0C64-4593-B3ED-F464CCD09DE0}" srcOrd="0" destOrd="0" presId="urn:microsoft.com/office/officeart/2005/8/layout/default#1"/>
    <dgm:cxn modelId="{75901AFF-D887-4FF0-A37D-E0120DD88A6B}" srcId="{4C2F622E-3410-4E22-BBCE-03A512B639A3}" destId="{B523EB2D-4329-41BA-AB25-F23627A02BFF}" srcOrd="4" destOrd="0" parTransId="{9A77E99A-4C3B-4687-B3C8-DCECEF92B68F}" sibTransId="{03AA900D-936F-4172-8D4F-F6C6F5045571}"/>
    <dgm:cxn modelId="{21949F9D-2F48-496F-AB4F-BCADE65F33D8}" type="presOf" srcId="{B523EB2D-4329-41BA-AB25-F23627A02BFF}" destId="{0E7E3C08-B8B2-4C17-A53E-CBBD0BA290CF}" srcOrd="0" destOrd="0" presId="urn:microsoft.com/office/officeart/2005/8/layout/default#1"/>
    <dgm:cxn modelId="{9FB3D578-ED46-4990-B8FA-8A6C6AC2D348}" srcId="{4C2F622E-3410-4E22-BBCE-03A512B639A3}" destId="{D97EB3E5-0D2A-4040-A2B4-C199E8BD5186}" srcOrd="3" destOrd="0" parTransId="{512C47C1-489A-447B-9BDB-B0808C367B7B}" sibTransId="{F982B9FC-FAF5-4923-8448-BF35E2407CA8}"/>
    <dgm:cxn modelId="{243EF8F4-E681-4A65-9AB4-904EB59F59B4}" type="presOf" srcId="{4C2F622E-3410-4E22-BBCE-03A512B639A3}" destId="{991B0CCE-6FEE-4409-8D74-4D9AABB5D963}" srcOrd="0" destOrd="0" presId="urn:microsoft.com/office/officeart/2005/8/layout/default#1"/>
    <dgm:cxn modelId="{624FD7E2-BE35-4267-9A04-528E3C842472}" srcId="{4C2F622E-3410-4E22-BBCE-03A512B639A3}" destId="{F4622223-4C09-4E01-A4AD-A39E49A7CEA2}" srcOrd="0" destOrd="0" parTransId="{71499146-E49F-4F75-914D-EC16EE93AE8D}" sibTransId="{6F437C24-C21D-4229-B282-D40A70050316}"/>
    <dgm:cxn modelId="{634CF9D4-AE89-4AD9-8C7B-0DCC425CA310}" type="presOf" srcId="{21DBEF29-2DEF-4111-BE5C-C6D8AC737FED}" destId="{3D131C43-A600-46D1-BD89-B74321DEF8E4}" srcOrd="0" destOrd="0" presId="urn:microsoft.com/office/officeart/2005/8/layout/default#1"/>
    <dgm:cxn modelId="{B1940BFE-1952-4DC0-A741-1904BC777051}" srcId="{4C2F622E-3410-4E22-BBCE-03A512B639A3}" destId="{B59F54D8-6260-4C08-A981-0EA1A679E048}" srcOrd="5" destOrd="0" parTransId="{E77E14B0-4523-4EF2-94DA-C6230D25B5C5}" sibTransId="{E0CF6CD6-D297-40B5-A653-A0FA387A89E6}"/>
    <dgm:cxn modelId="{165152E2-024B-4B06-85EB-D0DA18F2AD3F}" type="presParOf" srcId="{991B0CCE-6FEE-4409-8D74-4D9AABB5D963}" destId="{BF1B8AF1-6E05-458E-BD38-9DCCFA9BE2A3}" srcOrd="0" destOrd="0" presId="urn:microsoft.com/office/officeart/2005/8/layout/default#1"/>
    <dgm:cxn modelId="{75D1E95F-C632-4D27-9BA1-134326C02ACF}" type="presParOf" srcId="{991B0CCE-6FEE-4409-8D74-4D9AABB5D963}" destId="{62B4BDE5-6975-44D7-A1D6-BD022EC655D3}" srcOrd="1" destOrd="0" presId="urn:microsoft.com/office/officeart/2005/8/layout/default#1"/>
    <dgm:cxn modelId="{3EA30723-1DD3-420F-9AB5-6654A9600637}" type="presParOf" srcId="{991B0CCE-6FEE-4409-8D74-4D9AABB5D963}" destId="{56B695A7-9609-4E7C-9965-5E6E7C2FCA5C}" srcOrd="2" destOrd="0" presId="urn:microsoft.com/office/officeart/2005/8/layout/default#1"/>
    <dgm:cxn modelId="{EC08015A-7E0F-459A-869A-18C7F1138FA0}" type="presParOf" srcId="{991B0CCE-6FEE-4409-8D74-4D9AABB5D963}" destId="{F0C3D953-3F90-4272-85EB-F39D10916F7E}" srcOrd="3" destOrd="0" presId="urn:microsoft.com/office/officeart/2005/8/layout/default#1"/>
    <dgm:cxn modelId="{F6C54FA7-7CBC-41F8-9B01-34D5008DA6CB}" type="presParOf" srcId="{991B0CCE-6FEE-4409-8D74-4D9AABB5D963}" destId="{3D131C43-A600-46D1-BD89-B74321DEF8E4}" srcOrd="4" destOrd="0" presId="urn:microsoft.com/office/officeart/2005/8/layout/default#1"/>
    <dgm:cxn modelId="{EB8E2B25-F6B3-4115-A61F-BDCBFEFDFB88}" type="presParOf" srcId="{991B0CCE-6FEE-4409-8D74-4D9AABB5D963}" destId="{0EB04C1A-89D3-4B32-A41F-06D6A084DEB1}" srcOrd="5" destOrd="0" presId="urn:microsoft.com/office/officeart/2005/8/layout/default#1"/>
    <dgm:cxn modelId="{D1DAB975-DF9B-4966-BCA3-F23B3A42A5AE}" type="presParOf" srcId="{991B0CCE-6FEE-4409-8D74-4D9AABB5D963}" destId="{CA957002-EA9D-49F1-A45E-74AE6962AEDE}" srcOrd="6" destOrd="0" presId="urn:microsoft.com/office/officeart/2005/8/layout/default#1"/>
    <dgm:cxn modelId="{B60F926B-2F5C-45E9-8B39-B76EC77706F2}" type="presParOf" srcId="{991B0CCE-6FEE-4409-8D74-4D9AABB5D963}" destId="{5DCCFC38-DC4B-45DE-82D5-08AFC148BCB9}" srcOrd="7" destOrd="0" presId="urn:microsoft.com/office/officeart/2005/8/layout/default#1"/>
    <dgm:cxn modelId="{BEFE9278-BD8C-4BB2-93E7-9BB2D042FB74}" type="presParOf" srcId="{991B0CCE-6FEE-4409-8D74-4D9AABB5D963}" destId="{0E7E3C08-B8B2-4C17-A53E-CBBD0BA290CF}" srcOrd="8" destOrd="0" presId="urn:microsoft.com/office/officeart/2005/8/layout/default#1"/>
    <dgm:cxn modelId="{9A446A5E-E8FF-4602-9E1E-906637BD748E}" type="presParOf" srcId="{991B0CCE-6FEE-4409-8D74-4D9AABB5D963}" destId="{B1280B3E-E622-4A16-AB28-FDFF1C2EF964}" srcOrd="9" destOrd="0" presId="urn:microsoft.com/office/officeart/2005/8/layout/default#1"/>
    <dgm:cxn modelId="{D0769324-0EC5-4DF7-88B8-D8EAFFE51F77}" type="presParOf" srcId="{991B0CCE-6FEE-4409-8D74-4D9AABB5D963}" destId="{1B599EB9-0C64-4593-B3ED-F464CCD09DE0}" srcOrd="10" destOrd="0" presId="urn:microsoft.com/office/officeart/2005/8/layout/default#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72D826-5F21-4E47-89F6-6ED4904DB1C7}">
      <dsp:nvSpPr>
        <dsp:cNvPr id="0" name=""/>
        <dsp:cNvSpPr/>
      </dsp:nvSpPr>
      <dsp:spPr>
        <a:xfrm>
          <a:off x="792086" y="2085"/>
          <a:ext cx="6063583" cy="61793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600" b="1" kern="1200" dirty="0" smtClean="0">
              <a:solidFill>
                <a:schemeClr val="tx1"/>
              </a:solidFill>
            </a:rPr>
            <a:t>учитель создает проблемную ситуацию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810185" y="20184"/>
        <a:ext cx="6027385" cy="581732"/>
      </dsp:txXfrm>
    </dsp:sp>
    <dsp:sp modelId="{CCB2E323-A4FF-4077-A9B8-523943BC1B99}">
      <dsp:nvSpPr>
        <dsp:cNvPr id="0" name=""/>
        <dsp:cNvSpPr/>
      </dsp:nvSpPr>
      <dsp:spPr>
        <a:xfrm rot="5400000">
          <a:off x="3708015" y="635464"/>
          <a:ext cx="231724" cy="2780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 rot="-5400000">
        <a:off x="3740458" y="658636"/>
        <a:ext cx="166840" cy="162207"/>
      </dsp:txXfrm>
    </dsp:sp>
    <dsp:sp modelId="{5E205764-7DCA-41CB-8802-08B39DCDD47A}">
      <dsp:nvSpPr>
        <dsp:cNvPr id="0" name=""/>
        <dsp:cNvSpPr/>
      </dsp:nvSpPr>
      <dsp:spPr>
        <a:xfrm>
          <a:off x="792086" y="928981"/>
          <a:ext cx="6063583" cy="617930"/>
        </a:xfrm>
        <a:prstGeom prst="roundRect">
          <a:avLst>
            <a:gd name="adj" fmla="val 10000"/>
          </a:avLst>
        </a:prstGeom>
        <a:solidFill>
          <a:schemeClr val="accent4">
            <a:hueOff val="960702"/>
            <a:satOff val="3636"/>
            <a:lumOff val="-235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600" b="1" kern="1200" dirty="0" smtClean="0">
              <a:solidFill>
                <a:schemeClr val="tx1"/>
              </a:solidFill>
            </a:rPr>
            <a:t>ученик принимает проблемную ситуацию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810185" y="947080"/>
        <a:ext cx="6027385" cy="581732"/>
      </dsp:txXfrm>
    </dsp:sp>
    <dsp:sp modelId="{88F0F7C7-469C-4C22-804F-1789A031411F}">
      <dsp:nvSpPr>
        <dsp:cNvPr id="0" name=""/>
        <dsp:cNvSpPr/>
      </dsp:nvSpPr>
      <dsp:spPr>
        <a:xfrm rot="5400000">
          <a:off x="3708015" y="1562361"/>
          <a:ext cx="231724" cy="2780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1200877"/>
            <a:satOff val="4546"/>
            <a:lumOff val="-29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 rot="-5400000">
        <a:off x="3740458" y="1585533"/>
        <a:ext cx="166840" cy="162207"/>
      </dsp:txXfrm>
    </dsp:sp>
    <dsp:sp modelId="{DBF406C8-2480-4E68-A94B-A84B6E621A4B}">
      <dsp:nvSpPr>
        <dsp:cNvPr id="0" name=""/>
        <dsp:cNvSpPr/>
      </dsp:nvSpPr>
      <dsp:spPr>
        <a:xfrm>
          <a:off x="792086" y="1855878"/>
          <a:ext cx="6063583" cy="617930"/>
        </a:xfrm>
        <a:prstGeom prst="roundRect">
          <a:avLst>
            <a:gd name="adj" fmla="val 10000"/>
          </a:avLst>
        </a:prstGeom>
        <a:solidFill>
          <a:schemeClr val="accent4">
            <a:hueOff val="1921404"/>
            <a:satOff val="7273"/>
            <a:lumOff val="-471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600" b="1" kern="1200" dirty="0" smtClean="0">
              <a:solidFill>
                <a:schemeClr val="tx1"/>
              </a:solidFill>
            </a:rPr>
            <a:t>вместе выявляют проблему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810185" y="1873977"/>
        <a:ext cx="6027385" cy="581732"/>
      </dsp:txXfrm>
    </dsp:sp>
    <dsp:sp modelId="{7151A7F4-4E97-429D-BE50-8965B5DDD898}">
      <dsp:nvSpPr>
        <dsp:cNvPr id="0" name=""/>
        <dsp:cNvSpPr/>
      </dsp:nvSpPr>
      <dsp:spPr>
        <a:xfrm rot="5400000">
          <a:off x="3708015" y="2489257"/>
          <a:ext cx="231724" cy="2780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2401755"/>
            <a:satOff val="9091"/>
            <a:lumOff val="-58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 rot="-5400000">
        <a:off x="3740458" y="2512429"/>
        <a:ext cx="166840" cy="162207"/>
      </dsp:txXfrm>
    </dsp:sp>
    <dsp:sp modelId="{C690DD61-8EFB-40D3-8AE6-BA3B83B7C3A5}">
      <dsp:nvSpPr>
        <dsp:cNvPr id="0" name=""/>
        <dsp:cNvSpPr/>
      </dsp:nvSpPr>
      <dsp:spPr>
        <a:xfrm>
          <a:off x="792086" y="2782774"/>
          <a:ext cx="6063583" cy="617930"/>
        </a:xfrm>
        <a:prstGeom prst="roundRect">
          <a:avLst>
            <a:gd name="adj" fmla="val 10000"/>
          </a:avLst>
        </a:prstGeom>
        <a:solidFill>
          <a:schemeClr val="accent4">
            <a:hueOff val="2882106"/>
            <a:satOff val="10909"/>
            <a:lumOff val="-706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600" b="1" kern="1200" dirty="0" smtClean="0">
              <a:solidFill>
                <a:schemeClr val="tx1"/>
              </a:solidFill>
            </a:rPr>
            <a:t>учитель управляет поисковой деятельностью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810185" y="2800873"/>
        <a:ext cx="6027385" cy="581732"/>
      </dsp:txXfrm>
    </dsp:sp>
    <dsp:sp modelId="{37BA0207-6B6F-4E88-8404-27CDCFE963A4}">
      <dsp:nvSpPr>
        <dsp:cNvPr id="0" name=""/>
        <dsp:cNvSpPr/>
      </dsp:nvSpPr>
      <dsp:spPr>
        <a:xfrm rot="5400000">
          <a:off x="3708015" y="3416153"/>
          <a:ext cx="231724" cy="2780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3602632"/>
            <a:satOff val="13636"/>
            <a:lumOff val="-88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 rot="-5400000">
        <a:off x="3740458" y="3439325"/>
        <a:ext cx="166840" cy="162207"/>
      </dsp:txXfrm>
    </dsp:sp>
    <dsp:sp modelId="{A6CF43EE-602D-45D2-8BF0-CC8E85630990}">
      <dsp:nvSpPr>
        <dsp:cNvPr id="0" name=""/>
        <dsp:cNvSpPr/>
      </dsp:nvSpPr>
      <dsp:spPr>
        <a:xfrm>
          <a:off x="792086" y="3709671"/>
          <a:ext cx="6063583" cy="617930"/>
        </a:xfrm>
        <a:prstGeom prst="roundRect">
          <a:avLst>
            <a:gd name="adj" fmla="val 10000"/>
          </a:avLst>
        </a:prstGeom>
        <a:solidFill>
          <a:schemeClr val="accent4">
            <a:hueOff val="3842808"/>
            <a:satOff val="14546"/>
            <a:lumOff val="-942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600" b="1" kern="1200" dirty="0" smtClean="0">
              <a:solidFill>
                <a:schemeClr val="tx1"/>
              </a:solidFill>
            </a:rPr>
            <a:t>ученик осуществляет самостоятельный поиск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810185" y="3727770"/>
        <a:ext cx="6027385" cy="581732"/>
      </dsp:txXfrm>
    </dsp:sp>
    <dsp:sp modelId="{35F15B37-7DB9-4848-81CA-388319B447CC}">
      <dsp:nvSpPr>
        <dsp:cNvPr id="0" name=""/>
        <dsp:cNvSpPr/>
      </dsp:nvSpPr>
      <dsp:spPr>
        <a:xfrm rot="5400000">
          <a:off x="3708015" y="4343050"/>
          <a:ext cx="231724" cy="2780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4803510"/>
            <a:satOff val="18182"/>
            <a:lumOff val="-117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 rot="-5400000">
        <a:off x="3740458" y="4366222"/>
        <a:ext cx="166840" cy="162207"/>
      </dsp:txXfrm>
    </dsp:sp>
    <dsp:sp modelId="{DAB31441-F339-4F7E-A723-5B88D0051175}">
      <dsp:nvSpPr>
        <dsp:cNvPr id="0" name=""/>
        <dsp:cNvSpPr/>
      </dsp:nvSpPr>
      <dsp:spPr>
        <a:xfrm>
          <a:off x="792086" y="4636567"/>
          <a:ext cx="6063583" cy="617930"/>
        </a:xfrm>
        <a:prstGeom prst="roundRect">
          <a:avLst>
            <a:gd name="adj" fmla="val 10000"/>
          </a:avLst>
        </a:prstGeom>
        <a:solidFill>
          <a:schemeClr val="accent4">
            <a:hueOff val="4803510"/>
            <a:satOff val="18182"/>
            <a:lumOff val="-1177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600" b="1" kern="1200" dirty="0" smtClean="0">
              <a:solidFill>
                <a:schemeClr val="tx1"/>
              </a:solidFill>
            </a:rPr>
            <a:t>обсуждение результатов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810185" y="4654666"/>
        <a:ext cx="6027385" cy="5817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3FCF27-C2AE-4C7B-A536-5EC5D22EB0D5}">
      <dsp:nvSpPr>
        <dsp:cNvPr id="0" name=""/>
        <dsp:cNvSpPr/>
      </dsp:nvSpPr>
      <dsp:spPr>
        <a:xfrm rot="10800000">
          <a:off x="1383085" y="21378"/>
          <a:ext cx="5579993" cy="647998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601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9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«сами» дети ставят цель урока</a:t>
          </a:r>
          <a:endParaRPr lang="ru-RU" sz="1900" b="1" kern="1200" dirty="0"/>
        </a:p>
      </dsp:txBody>
      <dsp:txXfrm rot="10800000">
        <a:off x="1545084" y="21378"/>
        <a:ext cx="5417994" cy="647998"/>
      </dsp:txXfrm>
    </dsp:sp>
    <dsp:sp modelId="{CA2A79C7-0C70-4A79-B930-A988CF3D3ACF}">
      <dsp:nvSpPr>
        <dsp:cNvPr id="0" name=""/>
        <dsp:cNvSpPr/>
      </dsp:nvSpPr>
      <dsp:spPr>
        <a:xfrm>
          <a:off x="928184" y="3"/>
          <a:ext cx="690749" cy="690749"/>
        </a:xfrm>
        <a:prstGeom prst="ellipse">
          <a:avLst/>
        </a:prstGeom>
        <a:blipFill>
          <a:blip xmlns:r="http://schemas.openxmlformats.org/officeDocument/2006/relationships" r:embed="rId1" cstate="print">
            <a:extLst/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581BE47-D452-479F-80A6-15E5CDE675E4}">
      <dsp:nvSpPr>
        <dsp:cNvPr id="0" name=""/>
        <dsp:cNvSpPr/>
      </dsp:nvSpPr>
      <dsp:spPr>
        <a:xfrm rot="10800000">
          <a:off x="1383085" y="885469"/>
          <a:ext cx="5579993" cy="647998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601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9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учитель не имеет права сообщать цель урока сам</a:t>
          </a:r>
          <a:endParaRPr lang="ru-RU" sz="1900" b="1" kern="1200" dirty="0"/>
        </a:p>
      </dsp:txBody>
      <dsp:txXfrm rot="10800000">
        <a:off x="1545084" y="885469"/>
        <a:ext cx="5417994" cy="647998"/>
      </dsp:txXfrm>
    </dsp:sp>
    <dsp:sp modelId="{6840BA97-81F8-4C4B-B5B5-17BA5DF018F9}">
      <dsp:nvSpPr>
        <dsp:cNvPr id="0" name=""/>
        <dsp:cNvSpPr/>
      </dsp:nvSpPr>
      <dsp:spPr>
        <a:xfrm>
          <a:off x="964048" y="864094"/>
          <a:ext cx="690749" cy="690749"/>
        </a:xfrm>
        <a:prstGeom prst="ellipse">
          <a:avLst/>
        </a:prstGeom>
        <a:blipFill>
          <a:blip xmlns:r="http://schemas.openxmlformats.org/officeDocument/2006/relationships" r:embed="rId1" cstate="print">
            <a:extLst/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59F60A1-7B01-4663-A46D-430D23FEEB69}">
      <dsp:nvSpPr>
        <dsp:cNvPr id="0" name=""/>
        <dsp:cNvSpPr/>
      </dsp:nvSpPr>
      <dsp:spPr>
        <a:xfrm rot="10800000">
          <a:off x="1360703" y="1821578"/>
          <a:ext cx="5579993" cy="647998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601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9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цель урока становится целью детей</a:t>
          </a:r>
          <a:endParaRPr lang="ru-RU" sz="1900" b="1" kern="1200" dirty="0"/>
        </a:p>
      </dsp:txBody>
      <dsp:txXfrm rot="10800000">
        <a:off x="1522702" y="1821578"/>
        <a:ext cx="5417994" cy="647998"/>
      </dsp:txXfrm>
    </dsp:sp>
    <dsp:sp modelId="{B28F32F9-1B09-4346-8F93-CBFC2B5938BB}">
      <dsp:nvSpPr>
        <dsp:cNvPr id="0" name=""/>
        <dsp:cNvSpPr/>
      </dsp:nvSpPr>
      <dsp:spPr>
        <a:xfrm>
          <a:off x="1056850" y="1798441"/>
          <a:ext cx="690749" cy="690749"/>
        </a:xfrm>
        <a:prstGeom prst="ellipse">
          <a:avLst/>
        </a:prstGeom>
        <a:blipFill>
          <a:blip xmlns:r="http://schemas.openxmlformats.org/officeDocument/2006/relationships" r:embed="rId1" cstate="print">
            <a:extLst/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2462FCE-8BFC-4D1D-A920-C2C0E7A195EB}">
      <dsp:nvSpPr>
        <dsp:cNvPr id="0" name=""/>
        <dsp:cNvSpPr/>
      </dsp:nvSpPr>
      <dsp:spPr>
        <a:xfrm rot="10800000">
          <a:off x="1396734" y="2685669"/>
          <a:ext cx="5579993" cy="647998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601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9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монологическая речь учителя практически неслышна</a:t>
          </a:r>
        </a:p>
      </dsp:txBody>
      <dsp:txXfrm rot="10800000">
        <a:off x="1558733" y="2685669"/>
        <a:ext cx="5417994" cy="647998"/>
      </dsp:txXfrm>
    </dsp:sp>
    <dsp:sp modelId="{56AB1EB5-7AAF-42EF-9459-355807680F8A}">
      <dsp:nvSpPr>
        <dsp:cNvPr id="0" name=""/>
        <dsp:cNvSpPr/>
      </dsp:nvSpPr>
      <dsp:spPr>
        <a:xfrm>
          <a:off x="1056850" y="2695384"/>
          <a:ext cx="690749" cy="690749"/>
        </a:xfrm>
        <a:prstGeom prst="ellipse">
          <a:avLst/>
        </a:prstGeom>
        <a:blipFill>
          <a:blip xmlns:r="http://schemas.openxmlformats.org/officeDocument/2006/relationships" r:embed="rId1" cstate="print">
            <a:extLst/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EAA5767-BD0A-48AF-B5E4-BF32B34F9AD9}">
      <dsp:nvSpPr>
        <dsp:cNvPr id="0" name=""/>
        <dsp:cNvSpPr/>
      </dsp:nvSpPr>
      <dsp:spPr>
        <a:xfrm rot="10800000">
          <a:off x="1383085" y="3600399"/>
          <a:ext cx="5579993" cy="647998"/>
        </a:xfrm>
        <a:prstGeom prst="homePlat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601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9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урок – единое целое с детьми</a:t>
          </a:r>
        </a:p>
      </dsp:txBody>
      <dsp:txXfrm rot="10800000">
        <a:off x="1545084" y="3600399"/>
        <a:ext cx="5417994" cy="647998"/>
      </dsp:txXfrm>
    </dsp:sp>
    <dsp:sp modelId="{DA6CCB4B-1E11-46C8-B0EA-6404F1685C1E}">
      <dsp:nvSpPr>
        <dsp:cNvPr id="0" name=""/>
        <dsp:cNvSpPr/>
      </dsp:nvSpPr>
      <dsp:spPr>
        <a:xfrm>
          <a:off x="1056850" y="3592328"/>
          <a:ext cx="690749" cy="690749"/>
        </a:xfrm>
        <a:prstGeom prst="ellipse">
          <a:avLst/>
        </a:prstGeom>
        <a:blipFill>
          <a:blip xmlns:r="http://schemas.openxmlformats.org/officeDocument/2006/relationships" r:embed="rId1" cstate="print">
            <a:extLst/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105643E-3AC9-4B0F-9E79-57AD892F6117}">
      <dsp:nvSpPr>
        <dsp:cNvPr id="0" name=""/>
        <dsp:cNvSpPr/>
      </dsp:nvSpPr>
      <dsp:spPr>
        <a:xfrm rot="10800000">
          <a:off x="1383085" y="4536577"/>
          <a:ext cx="5579993" cy="647998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601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9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учитель – равноправный партнер</a:t>
          </a:r>
        </a:p>
      </dsp:txBody>
      <dsp:txXfrm rot="10800000">
        <a:off x="1545084" y="4536577"/>
        <a:ext cx="5417994" cy="647998"/>
      </dsp:txXfrm>
    </dsp:sp>
    <dsp:sp modelId="{B10F2107-9C1B-4F7C-97D5-8D3A9E48C1AC}">
      <dsp:nvSpPr>
        <dsp:cNvPr id="0" name=""/>
        <dsp:cNvSpPr/>
      </dsp:nvSpPr>
      <dsp:spPr>
        <a:xfrm>
          <a:off x="1056850" y="4489271"/>
          <a:ext cx="690749" cy="690749"/>
        </a:xfrm>
        <a:prstGeom prst="ellipse">
          <a:avLst/>
        </a:prstGeom>
        <a:blipFill>
          <a:blip xmlns:r="http://schemas.openxmlformats.org/officeDocument/2006/relationships" r:embed="rId1" cstate="print">
            <a:extLst/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F26B47-2E01-4ECB-B0FA-63697415DCFF}">
      <dsp:nvSpPr>
        <dsp:cNvPr id="0" name=""/>
        <dsp:cNvSpPr/>
      </dsp:nvSpPr>
      <dsp:spPr>
        <a:xfrm rot="16200000">
          <a:off x="1391445" y="778421"/>
          <a:ext cx="2447883" cy="2024914"/>
        </a:xfrm>
        <a:prstGeom prst="round2SameRect">
          <a:avLst>
            <a:gd name="adj1" fmla="val 16670"/>
            <a:gd name="adj2" fmla="val 0"/>
          </a:avLst>
        </a:prstGeom>
        <a:solidFill>
          <a:schemeClr val="accent6">
            <a:lumMod val="60000"/>
            <a:lumOff val="40000"/>
          </a:schemeClr>
        </a:solidFill>
        <a:ln w="34925" cap="flat" cmpd="sng" algn="in">
          <a:solidFill>
            <a:schemeClr val="accent6">
              <a:lumMod val="20000"/>
              <a:lumOff val="8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114300" rIns="102870" bIns="11430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 познание мира в специально организованных условиях </a:t>
          </a:r>
          <a:endParaRPr lang="ru-RU" sz="1800" b="1" kern="1200" dirty="0">
            <a:solidFill>
              <a:schemeClr val="tx1"/>
            </a:solidFill>
          </a:endParaRPr>
        </a:p>
      </dsp:txBody>
      <dsp:txXfrm rot="5400000">
        <a:off x="1701795" y="665803"/>
        <a:ext cx="1926048" cy="2250151"/>
      </dsp:txXfrm>
    </dsp:sp>
    <dsp:sp modelId="{0AF3FCA8-E2A8-4DB8-AB36-1C991F250934}">
      <dsp:nvSpPr>
        <dsp:cNvPr id="0" name=""/>
        <dsp:cNvSpPr/>
      </dsp:nvSpPr>
      <dsp:spPr>
        <a:xfrm rot="5400000">
          <a:off x="3713697" y="783304"/>
          <a:ext cx="2447883" cy="2015149"/>
        </a:xfrm>
        <a:prstGeom prst="round2SameRect">
          <a:avLst>
            <a:gd name="adj1" fmla="val 16670"/>
            <a:gd name="adj2" fmla="val 0"/>
          </a:avLst>
        </a:prstGeom>
        <a:solidFill>
          <a:schemeClr val="accent6">
            <a:lumMod val="20000"/>
            <a:lumOff val="80000"/>
          </a:schemeClr>
        </a:solidFill>
        <a:ln w="34925" cap="flat" cmpd="sng" algn="in">
          <a:solidFill>
            <a:schemeClr val="accent6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14300" rIns="68580" bIns="11430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 классу не с ответом, а с вопросом</a:t>
          </a:r>
          <a:endParaRPr lang="ru-RU" sz="1800" b="1" kern="1200" dirty="0">
            <a:solidFill>
              <a:schemeClr val="tx1"/>
            </a:solidFill>
          </a:endParaRPr>
        </a:p>
      </dsp:txBody>
      <dsp:txXfrm rot="-5400000">
        <a:off x="3930064" y="665327"/>
        <a:ext cx="1916760" cy="2251105"/>
      </dsp:txXfrm>
    </dsp:sp>
    <dsp:sp modelId="{54C92664-D68F-40B4-A222-7D11BDF9BFA1}">
      <dsp:nvSpPr>
        <dsp:cNvPr id="0" name=""/>
        <dsp:cNvSpPr/>
      </dsp:nvSpPr>
      <dsp:spPr>
        <a:xfrm>
          <a:off x="2931233" y="-216028"/>
          <a:ext cx="1470952" cy="1470880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8D7CCE-16C2-434D-BCA7-03AB1F02C6D8}">
      <dsp:nvSpPr>
        <dsp:cNvPr id="0" name=""/>
        <dsp:cNvSpPr/>
      </dsp:nvSpPr>
      <dsp:spPr>
        <a:xfrm rot="10800000">
          <a:off x="2931233" y="2304248"/>
          <a:ext cx="1470952" cy="1470880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C5157B-9973-4455-984B-D1E662A248B3}">
      <dsp:nvSpPr>
        <dsp:cNvPr id="0" name=""/>
        <dsp:cNvSpPr/>
      </dsp:nvSpPr>
      <dsp:spPr>
        <a:xfrm>
          <a:off x="0" y="0"/>
          <a:ext cx="4382615" cy="4382615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57AB6A-C918-43F8-BBF8-537BDA2A2097}">
      <dsp:nvSpPr>
        <dsp:cNvPr id="0" name=""/>
        <dsp:cNvSpPr/>
      </dsp:nvSpPr>
      <dsp:spPr>
        <a:xfrm>
          <a:off x="2191307" y="0"/>
          <a:ext cx="5672472" cy="438261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0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помощь в построении учебного диалога</a:t>
          </a:r>
          <a:endParaRPr lang="ru-RU" sz="2000" kern="1200" dirty="0"/>
        </a:p>
      </dsp:txBody>
      <dsp:txXfrm>
        <a:off x="2191307" y="0"/>
        <a:ext cx="5672472" cy="701218"/>
      </dsp:txXfrm>
    </dsp:sp>
    <dsp:sp modelId="{CB2678FC-D8B5-4E0B-8322-1AD40D73EDB3}">
      <dsp:nvSpPr>
        <dsp:cNvPr id="0" name=""/>
        <dsp:cNvSpPr/>
      </dsp:nvSpPr>
      <dsp:spPr>
        <a:xfrm>
          <a:off x="460174" y="701218"/>
          <a:ext cx="3462266" cy="346226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2208089"/>
                <a:satOff val="7189"/>
                <a:lumOff val="250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2208089"/>
                <a:satOff val="7189"/>
                <a:lumOff val="250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2208089"/>
                <a:satOff val="7189"/>
                <a:lumOff val="250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D7E178-6100-4CBD-83BC-158116BDE1DF}">
      <dsp:nvSpPr>
        <dsp:cNvPr id="0" name=""/>
        <dsp:cNvSpPr/>
      </dsp:nvSpPr>
      <dsp:spPr>
        <a:xfrm>
          <a:off x="2191307" y="701218"/>
          <a:ext cx="5672472" cy="346226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5">
              <a:hueOff val="2208089"/>
              <a:satOff val="7189"/>
              <a:lumOff val="250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сотрудничества детей в группе</a:t>
          </a:r>
        </a:p>
      </dsp:txBody>
      <dsp:txXfrm>
        <a:off x="2191307" y="701218"/>
        <a:ext cx="5672472" cy="701218"/>
      </dsp:txXfrm>
    </dsp:sp>
    <dsp:sp modelId="{2EB24074-4142-48BC-A44C-471F64B083E7}">
      <dsp:nvSpPr>
        <dsp:cNvPr id="0" name=""/>
        <dsp:cNvSpPr/>
      </dsp:nvSpPr>
      <dsp:spPr>
        <a:xfrm>
          <a:off x="920349" y="1402437"/>
          <a:ext cx="2541917" cy="2541917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4416178"/>
                <a:satOff val="14379"/>
                <a:lumOff val="500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4416178"/>
                <a:satOff val="14379"/>
                <a:lumOff val="500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4416178"/>
                <a:satOff val="14379"/>
                <a:lumOff val="500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C7186A-70A4-478E-8DC9-A0CDDF99C751}">
      <dsp:nvSpPr>
        <dsp:cNvPr id="0" name=""/>
        <dsp:cNvSpPr/>
      </dsp:nvSpPr>
      <dsp:spPr>
        <a:xfrm>
          <a:off x="2191307" y="1402437"/>
          <a:ext cx="5672472" cy="254191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5">
              <a:hueOff val="4416178"/>
              <a:satOff val="14379"/>
              <a:lumOff val="500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поисковой активности</a:t>
          </a:r>
        </a:p>
      </dsp:txBody>
      <dsp:txXfrm>
        <a:off x="2191307" y="1402437"/>
        <a:ext cx="5672472" cy="701218"/>
      </dsp:txXfrm>
    </dsp:sp>
    <dsp:sp modelId="{7142ECB5-1C20-4ECE-85A4-F9641A53255F}">
      <dsp:nvSpPr>
        <dsp:cNvPr id="0" name=""/>
        <dsp:cNvSpPr/>
      </dsp:nvSpPr>
      <dsp:spPr>
        <a:xfrm>
          <a:off x="1380524" y="2103655"/>
          <a:ext cx="1621567" cy="1621567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6624266"/>
                <a:satOff val="21568"/>
                <a:lumOff val="750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6624266"/>
                <a:satOff val="21568"/>
                <a:lumOff val="750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6624266"/>
                <a:satOff val="21568"/>
                <a:lumOff val="750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C5EBB45-F1D3-4AD4-8C5E-0A1269DA9D23}">
      <dsp:nvSpPr>
        <dsp:cNvPr id="0" name=""/>
        <dsp:cNvSpPr/>
      </dsp:nvSpPr>
      <dsp:spPr>
        <a:xfrm>
          <a:off x="2191307" y="2103655"/>
          <a:ext cx="5672472" cy="162156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5">
              <a:hueOff val="6624266"/>
              <a:satOff val="21568"/>
              <a:lumOff val="750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0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все догадки, открытия фиксируются в классе на «доске достижений»</a:t>
          </a:r>
          <a:endParaRPr lang="ru-RU" altLang="ru-RU" sz="20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91307" y="2103655"/>
        <a:ext cx="5672472" cy="701218"/>
      </dsp:txXfrm>
    </dsp:sp>
    <dsp:sp modelId="{E2479606-69C1-42F9-B73B-72E5479E44B9}">
      <dsp:nvSpPr>
        <dsp:cNvPr id="0" name=""/>
        <dsp:cNvSpPr/>
      </dsp:nvSpPr>
      <dsp:spPr>
        <a:xfrm>
          <a:off x="1840698" y="2804874"/>
          <a:ext cx="701218" cy="70121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8832355"/>
                <a:satOff val="28758"/>
                <a:lumOff val="1000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8832355"/>
                <a:satOff val="28758"/>
                <a:lumOff val="1000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8832355"/>
                <a:satOff val="28758"/>
                <a:lumOff val="1000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82CD9E-8660-41CA-B26B-D576B2960602}">
      <dsp:nvSpPr>
        <dsp:cNvPr id="0" name=""/>
        <dsp:cNvSpPr/>
      </dsp:nvSpPr>
      <dsp:spPr>
        <a:xfrm>
          <a:off x="2191307" y="2804874"/>
          <a:ext cx="5672472" cy="70121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5">
              <a:hueOff val="8832355"/>
              <a:satOff val="28758"/>
              <a:lumOff val="1000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0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ученики меньше пишут, слушают, больше делают   руками</a:t>
          </a:r>
          <a:endParaRPr lang="ru-RU" altLang="ru-RU" sz="20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91307" y="2804874"/>
        <a:ext cx="5672472" cy="70121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1B8AF1-6E05-458E-BD38-9DCCFA9BE2A3}">
      <dsp:nvSpPr>
        <dsp:cNvPr id="0" name=""/>
        <dsp:cNvSpPr/>
      </dsp:nvSpPr>
      <dsp:spPr>
        <a:xfrm>
          <a:off x="0" y="255141"/>
          <a:ext cx="2542976" cy="152578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Исследовательский метод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0" y="255141"/>
        <a:ext cx="2542976" cy="1525785"/>
      </dsp:txXfrm>
    </dsp:sp>
    <dsp:sp modelId="{56B695A7-9609-4E7C-9965-5E6E7C2FCA5C}">
      <dsp:nvSpPr>
        <dsp:cNvPr id="0" name=""/>
        <dsp:cNvSpPr/>
      </dsp:nvSpPr>
      <dsp:spPr>
        <a:xfrm>
          <a:off x="2797274" y="255141"/>
          <a:ext cx="2542976" cy="1525785"/>
        </a:xfrm>
        <a:prstGeom prst="rect">
          <a:avLst/>
        </a:prstGeom>
        <a:solidFill>
          <a:schemeClr val="accent4">
            <a:hueOff val="960702"/>
            <a:satOff val="3636"/>
            <a:lumOff val="-235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Проектный метод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2797274" y="255141"/>
        <a:ext cx="2542976" cy="1525785"/>
      </dsp:txXfrm>
    </dsp:sp>
    <dsp:sp modelId="{3D131C43-A600-46D1-BD89-B74321DEF8E4}">
      <dsp:nvSpPr>
        <dsp:cNvPr id="0" name=""/>
        <dsp:cNvSpPr/>
      </dsp:nvSpPr>
      <dsp:spPr>
        <a:xfrm>
          <a:off x="5594548" y="255141"/>
          <a:ext cx="2542976" cy="1525785"/>
        </a:xfrm>
        <a:prstGeom prst="rect">
          <a:avLst/>
        </a:prstGeom>
        <a:solidFill>
          <a:schemeClr val="accent4">
            <a:hueOff val="1921404"/>
            <a:satOff val="7273"/>
            <a:lumOff val="-471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Игровой метод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5594548" y="255141"/>
        <a:ext cx="2542976" cy="1525785"/>
      </dsp:txXfrm>
    </dsp:sp>
    <dsp:sp modelId="{CA957002-EA9D-49F1-A45E-74AE6962AEDE}">
      <dsp:nvSpPr>
        <dsp:cNvPr id="0" name=""/>
        <dsp:cNvSpPr/>
      </dsp:nvSpPr>
      <dsp:spPr>
        <a:xfrm>
          <a:off x="0" y="2035224"/>
          <a:ext cx="2542976" cy="1525785"/>
        </a:xfrm>
        <a:prstGeom prst="rect">
          <a:avLst/>
        </a:prstGeom>
        <a:solidFill>
          <a:schemeClr val="accent4">
            <a:hueOff val="2882106"/>
            <a:satOff val="10909"/>
            <a:lumOff val="-706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Проблемно-поисковый метод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0" y="2035224"/>
        <a:ext cx="2542976" cy="1525785"/>
      </dsp:txXfrm>
    </dsp:sp>
    <dsp:sp modelId="{0E7E3C08-B8B2-4C17-A53E-CBBD0BA290CF}">
      <dsp:nvSpPr>
        <dsp:cNvPr id="0" name=""/>
        <dsp:cNvSpPr/>
      </dsp:nvSpPr>
      <dsp:spPr>
        <a:xfrm>
          <a:off x="2797274" y="2035224"/>
          <a:ext cx="2542976" cy="1525785"/>
        </a:xfrm>
        <a:prstGeom prst="rect">
          <a:avLst/>
        </a:prstGeom>
        <a:solidFill>
          <a:schemeClr val="accent4">
            <a:hueOff val="3842808"/>
            <a:satOff val="14546"/>
            <a:lumOff val="-942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Метод коллективного решения проблем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2797274" y="2035224"/>
        <a:ext cx="2542976" cy="1525785"/>
      </dsp:txXfrm>
    </dsp:sp>
    <dsp:sp modelId="{1B599EB9-0C64-4593-B3ED-F464CCD09DE0}">
      <dsp:nvSpPr>
        <dsp:cNvPr id="0" name=""/>
        <dsp:cNvSpPr/>
      </dsp:nvSpPr>
      <dsp:spPr>
        <a:xfrm>
          <a:off x="5594548" y="2035224"/>
          <a:ext cx="2542976" cy="1525785"/>
        </a:xfrm>
        <a:prstGeom prst="rect">
          <a:avLst/>
        </a:prstGeom>
        <a:solidFill>
          <a:schemeClr val="accent4">
            <a:hueOff val="4803510"/>
            <a:satOff val="18182"/>
            <a:lumOff val="-1177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Метод управляемого открытия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5594548" y="2035224"/>
        <a:ext cx="2542976" cy="15257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F24957E4-7028-477A-BFC0-6862C954DC04}" type="datetimeFigureOut">
              <a:rPr lang="ru-RU"/>
              <a:pPr>
                <a:defRPr/>
              </a:pPr>
              <a:t>31.01.2020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6DFA4C0-A898-4898-931D-21FA223B21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565150" y="744538"/>
            <a:ext cx="8005763" cy="5349875"/>
            <a:chOff x="564643" y="744469"/>
            <a:chExt cx="8005589" cy="5349671"/>
          </a:xfrm>
        </p:grpSpPr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6114422" y="1685820"/>
              <a:ext cx="2455810" cy="4408320"/>
            </a:xfrm>
            <a:custGeom>
              <a:avLst/>
              <a:gdLst>
                <a:gd name="T0" fmla="*/ 2147483646 w 10000"/>
                <a:gd name="T1" fmla="*/ 0 h 10000"/>
                <a:gd name="T2" fmla="*/ 2147483646 w 10000"/>
                <a:gd name="T3" fmla="*/ 0 h 10000"/>
                <a:gd name="T4" fmla="*/ 2147483646 w 10000"/>
                <a:gd name="T5" fmla="*/ 2147483646 h 10000"/>
                <a:gd name="T6" fmla="*/ 0 w 10000"/>
                <a:gd name="T7" fmla="*/ 2147483646 h 10000"/>
                <a:gd name="T8" fmla="*/ 0 w 10000"/>
                <a:gd name="T9" fmla="*/ 2147483646 h 10000"/>
                <a:gd name="T10" fmla="*/ 2147483646 w 10000"/>
                <a:gd name="T11" fmla="*/ 2147483646 h 10000"/>
                <a:gd name="T12" fmla="*/ 2147483646 w 10000"/>
                <a:gd name="T13" fmla="*/ 0 h 1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 flipH="1" flipV="1">
              <a:off x="564643" y="744469"/>
              <a:ext cx="2455810" cy="4408319"/>
            </a:xfrm>
            <a:custGeom>
              <a:avLst/>
              <a:gdLst>
                <a:gd name="T0" fmla="*/ 2147483646 w 10001"/>
                <a:gd name="T1" fmla="*/ 0 h 10000"/>
                <a:gd name="T2" fmla="*/ 2147483646 w 10001"/>
                <a:gd name="T3" fmla="*/ 0 h 10000"/>
                <a:gd name="T4" fmla="*/ 2147483646 w 10001"/>
                <a:gd name="T5" fmla="*/ 2147483646 h 10000"/>
                <a:gd name="T6" fmla="*/ 2147483646 w 10001"/>
                <a:gd name="T7" fmla="*/ 2147483646 h 10000"/>
                <a:gd name="T8" fmla="*/ 2147483646 w 10001"/>
                <a:gd name="T9" fmla="*/ 2147483646 h 10000"/>
                <a:gd name="T10" fmla="*/ 2147483646 w 10001"/>
                <a:gd name="T11" fmla="*/ 2147483646 h 10000"/>
                <a:gd name="T12" fmla="*/ 2147483646 w 10001"/>
                <a:gd name="T13" fmla="*/ 0 h 1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565150" y="6453188"/>
            <a:ext cx="1204913" cy="40481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E6CED60-5B60-491F-ACC8-B06F1ABFBEA3}" type="datetimeFigureOut">
              <a:rPr lang="ru-RU"/>
              <a:pPr>
                <a:defRPr/>
              </a:pPr>
              <a:t>31.01.2020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338" y="6453188"/>
            <a:ext cx="5267325" cy="404812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350" y="6453188"/>
            <a:ext cx="1198563" cy="404812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70467FF-2629-4CFC-AA6C-5579662CA1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83714-5E07-41A4-8F82-C4F9E51FB0E0}" type="datetimeFigureOut">
              <a:rPr lang="ru-RU"/>
              <a:pPr>
                <a:defRPr/>
              </a:pPr>
              <a:t>31.01.2020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98591-6E5A-4E5A-B2AA-62EE4D34222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>
            <a:off x="6113463" y="1685925"/>
            <a:ext cx="2457450" cy="4408488"/>
          </a:xfrm>
          <a:custGeom>
            <a:avLst/>
            <a:gdLst>
              <a:gd name="T0" fmla="*/ 2147483646 w 4125"/>
              <a:gd name="T1" fmla="*/ 0 h 5554"/>
              <a:gd name="T2" fmla="*/ 2147483646 w 4125"/>
              <a:gd name="T3" fmla="*/ 0 h 5554"/>
              <a:gd name="T4" fmla="*/ 2147483646 w 4125"/>
              <a:gd name="T5" fmla="*/ 2147483646 h 5554"/>
              <a:gd name="T6" fmla="*/ 0 w 4125"/>
              <a:gd name="T7" fmla="*/ 2147483646 h 5554"/>
              <a:gd name="T8" fmla="*/ 0 w 4125"/>
              <a:gd name="T9" fmla="*/ 2147483646 h 5554"/>
              <a:gd name="T10" fmla="*/ 2147483646 w 4125"/>
              <a:gd name="T11" fmla="*/ 2147483646 h 5554"/>
              <a:gd name="T12" fmla="*/ 2147483646 w 4125"/>
              <a:gd name="T13" fmla="*/ 0 h 555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6113463" y="1685925"/>
            <a:ext cx="2457450" cy="4408488"/>
          </a:xfrm>
          <a:custGeom>
            <a:avLst/>
            <a:gdLst>
              <a:gd name="T0" fmla="*/ 1282654262 w 4125"/>
              <a:gd name="T1" fmla="*/ 0 h 5554"/>
              <a:gd name="T2" fmla="*/ 1464014667 w 4125"/>
              <a:gd name="T3" fmla="*/ 0 h 5554"/>
              <a:gd name="T4" fmla="*/ 1464014667 w 4125"/>
              <a:gd name="T5" fmla="*/ 2147483646 h 5554"/>
              <a:gd name="T6" fmla="*/ 0 w 4125"/>
              <a:gd name="T7" fmla="*/ 2147483646 h 5554"/>
              <a:gd name="T8" fmla="*/ 0 w 4125"/>
              <a:gd name="T9" fmla="*/ 2147483646 h 5554"/>
              <a:gd name="T10" fmla="*/ 1282654262 w 4125"/>
              <a:gd name="T11" fmla="*/ 2147483646 h 5554"/>
              <a:gd name="T12" fmla="*/ 1282654262 w 4125"/>
              <a:gd name="T13" fmla="*/ 0 h 555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125"/>
              <a:gd name="T22" fmla="*/ 0 h 5554"/>
              <a:gd name="T23" fmla="*/ 4125 w 4125"/>
              <a:gd name="T24" fmla="*/ 5554 h 555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554038" y="6453188"/>
            <a:ext cx="1217612" cy="4048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99A4C52-5C4C-4665-8251-A4FED7BAA8BD}" type="datetimeFigureOut">
              <a:rPr lang="ru-RU"/>
              <a:pPr>
                <a:defRPr/>
              </a:pPr>
              <a:t>31.01.2020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338" y="6453188"/>
            <a:ext cx="5267325" cy="404812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350" y="6453188"/>
            <a:ext cx="1198563" cy="404812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7D333EE-CBF8-4A04-8734-9C9085D164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96035-4951-430F-A045-54498ED4722F}" type="datetimeFigureOut">
              <a:rPr lang="ru-RU"/>
              <a:pPr>
                <a:defRPr/>
              </a:pPr>
              <a:t>31.01.2020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83A29-0FD0-4CDD-A0DA-FDC089F1469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C9A78-E6F2-458C-A8F9-639EE53528DF}" type="datetimeFigureOut">
              <a:rPr lang="ru-RU"/>
              <a:pPr>
                <a:defRPr/>
              </a:pPr>
              <a:t>31.01.2020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855C2-1C9F-413B-BB37-CB10C29B33B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54781-3F76-4BA2-A99E-99C7FB1FD2B3}" type="datetimeFigureOut">
              <a:rPr lang="ru-RU"/>
              <a:pPr>
                <a:defRPr/>
              </a:pPr>
              <a:t>31.01.2020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23509-A70D-419A-9A1B-1CD7FF62E5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72B3B-8F35-43DB-AABC-383BC64E078E}" type="datetimeFigureOut">
              <a:rPr lang="ru-RU"/>
              <a:pPr>
                <a:defRPr/>
              </a:pPr>
              <a:t>31.01.2020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DC397-5CE8-425B-AF88-F2FEB68DF92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397827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3978275" y="0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10"/>
          <p:cNvSpPr/>
          <p:nvPr/>
        </p:nvSpPr>
        <p:spPr>
          <a:xfrm>
            <a:off x="3978275" y="0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188"/>
            <a:ext cx="903288" cy="4048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CC54339-A3E5-4098-AE1A-880F72E31615}" type="datetimeFigureOut">
              <a:rPr lang="ru-RU"/>
              <a:pPr>
                <a:defRPr/>
              </a:pPr>
              <a:t>31.01.2020</a:t>
            </a:fld>
            <a:endParaRPr lang="ru-RU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175" y="6453188"/>
            <a:ext cx="1781175" cy="4048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038" y="6453188"/>
            <a:ext cx="1196975" cy="404812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B7A1321-AF40-4A79-8F1B-4597996F93A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397827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3978275" y="0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10"/>
          <p:cNvSpPr/>
          <p:nvPr/>
        </p:nvSpPr>
        <p:spPr>
          <a:xfrm>
            <a:off x="3978275" y="0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rtlCol="0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188"/>
            <a:ext cx="903288" cy="4048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E3BB02E-0D2D-492D-A946-4D3DF9B338A2}" type="datetimeFigureOut">
              <a:rPr lang="ru-RU"/>
              <a:pPr>
                <a:defRPr/>
              </a:pPr>
              <a:t>31.01.2020</a:t>
            </a:fld>
            <a:endParaRPr lang="ru-RU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175" y="6453188"/>
            <a:ext cx="1781175" cy="4048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038" y="6453188"/>
            <a:ext cx="1196975" cy="404812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480454D-3C30-474E-9C94-F56890969AE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D6FF2-6976-4DF4-B51C-F2521594D5E7}" type="datetimeFigureOut">
              <a:rPr lang="ru-RU"/>
              <a:pPr>
                <a:defRPr/>
              </a:pPr>
              <a:t>31.01.2020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63106-4B37-45E1-9A20-C5171EEA9CF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836C5-2212-4741-A602-F13DF6DD5921}" type="datetimeFigureOut">
              <a:rPr lang="ru-RU"/>
              <a:pPr>
                <a:defRPr/>
              </a:pPr>
              <a:t>31.01.2020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09F11-DBEB-4905-BBF5-A36A1B23BE9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565150" y="744538"/>
            <a:ext cx="8005763" cy="5349875"/>
            <a:chOff x="564643" y="744469"/>
            <a:chExt cx="8005589" cy="5349671"/>
          </a:xfrm>
        </p:grpSpPr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6114422" y="1685820"/>
              <a:ext cx="2455810" cy="4408320"/>
            </a:xfrm>
            <a:custGeom>
              <a:avLst/>
              <a:gdLst>
                <a:gd name="T0" fmla="*/ 2147483646 w 10000"/>
                <a:gd name="T1" fmla="*/ 0 h 10000"/>
                <a:gd name="T2" fmla="*/ 2147483646 w 10000"/>
                <a:gd name="T3" fmla="*/ 0 h 10000"/>
                <a:gd name="T4" fmla="*/ 2147483646 w 10000"/>
                <a:gd name="T5" fmla="*/ 2147483646 h 10000"/>
                <a:gd name="T6" fmla="*/ 0 w 10000"/>
                <a:gd name="T7" fmla="*/ 2147483646 h 10000"/>
                <a:gd name="T8" fmla="*/ 0 w 10000"/>
                <a:gd name="T9" fmla="*/ 2147483646 h 10000"/>
                <a:gd name="T10" fmla="*/ 2147483646 w 10000"/>
                <a:gd name="T11" fmla="*/ 2147483646 h 10000"/>
                <a:gd name="T12" fmla="*/ 2147483646 w 10000"/>
                <a:gd name="T13" fmla="*/ 0 h 1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 flipH="1" flipV="1">
              <a:off x="564643" y="744469"/>
              <a:ext cx="2455810" cy="4408319"/>
            </a:xfrm>
            <a:custGeom>
              <a:avLst/>
              <a:gdLst>
                <a:gd name="T0" fmla="*/ 2147483646 w 10001"/>
                <a:gd name="T1" fmla="*/ 0 h 10000"/>
                <a:gd name="T2" fmla="*/ 2147483646 w 10001"/>
                <a:gd name="T3" fmla="*/ 0 h 10000"/>
                <a:gd name="T4" fmla="*/ 2147483646 w 10001"/>
                <a:gd name="T5" fmla="*/ 2147483646 h 10000"/>
                <a:gd name="T6" fmla="*/ 2147483646 w 10001"/>
                <a:gd name="T7" fmla="*/ 2147483646 h 10000"/>
                <a:gd name="T8" fmla="*/ 2147483646 w 10001"/>
                <a:gd name="T9" fmla="*/ 2147483646 h 10000"/>
                <a:gd name="T10" fmla="*/ 2147483646 w 10001"/>
                <a:gd name="T11" fmla="*/ 2147483646 h 10000"/>
                <a:gd name="T12" fmla="*/ 2147483646 w 10001"/>
                <a:gd name="T13" fmla="*/ 0 h 1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565150" y="6453188"/>
            <a:ext cx="1204913" cy="404812"/>
          </a:xfrm>
        </p:spPr>
        <p:txBody>
          <a:bodyPr/>
          <a:lstStyle>
            <a:lvl1pPr eaLnBrk="1" hangingPunct="1">
              <a:defRPr sz="14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338" y="6453188"/>
            <a:ext cx="5267325" cy="404812"/>
          </a:xfrm>
        </p:spPr>
        <p:txBody>
          <a:bodyPr/>
          <a:lstStyle>
            <a:lvl1pPr algn="ctr" eaLnBrk="1" hangingPunct="1">
              <a:defRPr sz="14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350" y="6453188"/>
            <a:ext cx="1198563" cy="404812"/>
          </a:xfrm>
        </p:spPr>
        <p:txBody>
          <a:bodyPr/>
          <a:lstStyle>
            <a:lvl1pPr eaLnBrk="1" hangingPunct="1">
              <a:defRPr sz="14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C02BD342-A7D8-45EB-A958-98B4AF0B903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z="14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8BC84339-A2FC-4080-B393-5E06BCA934A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>
            <a:off x="6113463" y="1685925"/>
            <a:ext cx="2457450" cy="4408488"/>
          </a:xfrm>
          <a:custGeom>
            <a:avLst/>
            <a:gdLst>
              <a:gd name="T0" fmla="*/ 2147483646 w 4125"/>
              <a:gd name="T1" fmla="*/ 0 h 5554"/>
              <a:gd name="T2" fmla="*/ 2147483646 w 4125"/>
              <a:gd name="T3" fmla="*/ 0 h 5554"/>
              <a:gd name="T4" fmla="*/ 2147483646 w 4125"/>
              <a:gd name="T5" fmla="*/ 2147483646 h 5554"/>
              <a:gd name="T6" fmla="*/ 0 w 4125"/>
              <a:gd name="T7" fmla="*/ 2147483646 h 5554"/>
              <a:gd name="T8" fmla="*/ 0 w 4125"/>
              <a:gd name="T9" fmla="*/ 2147483646 h 5554"/>
              <a:gd name="T10" fmla="*/ 2147483646 w 4125"/>
              <a:gd name="T11" fmla="*/ 2147483646 h 5554"/>
              <a:gd name="T12" fmla="*/ 2147483646 w 4125"/>
              <a:gd name="T13" fmla="*/ 0 h 555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6113463" y="1685925"/>
            <a:ext cx="2457450" cy="4408488"/>
          </a:xfrm>
          <a:custGeom>
            <a:avLst/>
            <a:gdLst>
              <a:gd name="T0" fmla="*/ 1282654262 w 4125"/>
              <a:gd name="T1" fmla="*/ 0 h 5554"/>
              <a:gd name="T2" fmla="*/ 1464014667 w 4125"/>
              <a:gd name="T3" fmla="*/ 0 h 5554"/>
              <a:gd name="T4" fmla="*/ 1464014667 w 4125"/>
              <a:gd name="T5" fmla="*/ 2147483646 h 5554"/>
              <a:gd name="T6" fmla="*/ 0 w 4125"/>
              <a:gd name="T7" fmla="*/ 2147483646 h 5554"/>
              <a:gd name="T8" fmla="*/ 0 w 4125"/>
              <a:gd name="T9" fmla="*/ 2147483646 h 5554"/>
              <a:gd name="T10" fmla="*/ 1282654262 w 4125"/>
              <a:gd name="T11" fmla="*/ 2147483646 h 5554"/>
              <a:gd name="T12" fmla="*/ 1282654262 w 4125"/>
              <a:gd name="T13" fmla="*/ 0 h 555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125"/>
              <a:gd name="T22" fmla="*/ 0 h 5554"/>
              <a:gd name="T23" fmla="*/ 4125 w 4125"/>
              <a:gd name="T24" fmla="*/ 5554 h 555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554038" y="6453188"/>
            <a:ext cx="1217612" cy="404812"/>
          </a:xfrm>
        </p:spPr>
        <p:txBody>
          <a:bodyPr/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338" y="6453188"/>
            <a:ext cx="5267325" cy="404812"/>
          </a:xfrm>
        </p:spPr>
        <p:txBody>
          <a:bodyPr/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350" y="6453188"/>
            <a:ext cx="1198563" cy="404812"/>
          </a:xfrm>
        </p:spPr>
        <p:txBody>
          <a:bodyPr/>
          <a:lstStyle>
            <a:lvl1pPr eaLnBrk="1" hangingPunct="1">
              <a:defRPr sz="14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5BE358C-8169-43F8-9A90-0D63AD6918E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z="14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49270CE-2C5C-4629-84C4-5AE9A296338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z="14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A4AACC3B-3D9E-4D8E-93CB-342DA0D46F8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z="14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C947B5B-CD48-4482-B323-34DC821E8E6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z="14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3889E9BE-BDB4-4F0A-ADE4-1FD9772235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397827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3978275" y="0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10"/>
          <p:cNvSpPr/>
          <p:nvPr/>
        </p:nvSpPr>
        <p:spPr>
          <a:xfrm>
            <a:off x="3978275" y="0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188"/>
            <a:ext cx="903288" cy="404812"/>
          </a:xfrm>
        </p:spPr>
        <p:txBody>
          <a:bodyPr/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175" y="6453188"/>
            <a:ext cx="1781175" cy="404812"/>
          </a:xfrm>
        </p:spPr>
        <p:txBody>
          <a:bodyPr/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038" y="6453188"/>
            <a:ext cx="1196975" cy="404812"/>
          </a:xfrm>
        </p:spPr>
        <p:txBody>
          <a:bodyPr/>
          <a:lstStyle>
            <a:lvl1pPr eaLnBrk="1" hangingPunct="1">
              <a:defRPr sz="14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B5ECDB22-1506-41BC-9E78-042EB19E998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397827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3978275" y="0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10"/>
          <p:cNvSpPr/>
          <p:nvPr/>
        </p:nvSpPr>
        <p:spPr>
          <a:xfrm>
            <a:off x="3978275" y="0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rtlCol="0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188"/>
            <a:ext cx="903288" cy="404812"/>
          </a:xfrm>
        </p:spPr>
        <p:txBody>
          <a:bodyPr/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175" y="6453188"/>
            <a:ext cx="1781175" cy="404812"/>
          </a:xfrm>
        </p:spPr>
        <p:txBody>
          <a:bodyPr/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038" y="6453188"/>
            <a:ext cx="1196975" cy="404812"/>
          </a:xfrm>
        </p:spPr>
        <p:txBody>
          <a:bodyPr/>
          <a:lstStyle>
            <a:lvl1pPr eaLnBrk="1" hangingPunct="1">
              <a:defRPr sz="14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3FAFDB82-6B90-491C-96E9-A0411DEAE58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z="14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9C689E2-E23F-4426-A6EF-C24D8E4F245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z="14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170DBE4-EA83-46FB-8854-C5CEA98DD2C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z="14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4D624B1-A24A-4FE0-935B-4FC33A09B5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28700" y="685800"/>
            <a:ext cx="720090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28700" y="2286000"/>
            <a:ext cx="72009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8" y="6453188"/>
            <a:ext cx="903287" cy="404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46F3C0B-77DD-4F78-855F-A348E378D029}" type="datetimeFigureOut">
              <a:rPr lang="ru-RU"/>
              <a:pPr>
                <a:defRPr/>
              </a:pPr>
              <a:t>31.01.2020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13" y="6453188"/>
            <a:ext cx="4710112" cy="404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063" y="6453188"/>
            <a:ext cx="1196975" cy="40481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7D2622D-3B60-400E-9912-A28420501B0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9" name="Rectangle 8"/>
          <p:cNvSpPr/>
          <p:nvPr/>
        </p:nvSpPr>
        <p:spPr>
          <a:xfrm>
            <a:off x="358775" y="0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358775" y="0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76" r:id="rId1"/>
    <p:sldLayoutId id="2147484969" r:id="rId2"/>
    <p:sldLayoutId id="2147484977" r:id="rId3"/>
    <p:sldLayoutId id="2147484970" r:id="rId4"/>
    <p:sldLayoutId id="2147484971" r:id="rId5"/>
    <p:sldLayoutId id="2147484972" r:id="rId6"/>
    <p:sldLayoutId id="2147484973" r:id="rId7"/>
    <p:sldLayoutId id="2147484978" r:id="rId8"/>
    <p:sldLayoutId id="2147484979" r:id="rId9"/>
    <p:sldLayoutId id="2147484974" r:id="rId10"/>
    <p:sldLayoutId id="2147484975" r:id="rId11"/>
  </p:sldLayoutIdLst>
  <p:txStyles>
    <p:titleStyle>
      <a:lvl1pPr algn="l" defTabSz="685800" rtl="0" eaLnBrk="0" fontAlgn="base" hangingPunct="0">
        <a:lnSpc>
          <a:spcPct val="89000"/>
        </a:lnSpc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89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/>
        </a:defRPr>
      </a:lvl2pPr>
      <a:lvl3pPr algn="l" defTabSz="685800" rtl="0" eaLnBrk="0" fontAlgn="base" hangingPunct="0">
        <a:lnSpc>
          <a:spcPct val="89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/>
        </a:defRPr>
      </a:lvl3pPr>
      <a:lvl4pPr algn="l" defTabSz="685800" rtl="0" eaLnBrk="0" fontAlgn="base" hangingPunct="0">
        <a:lnSpc>
          <a:spcPct val="89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/>
        </a:defRPr>
      </a:lvl4pPr>
      <a:lvl5pPr algn="l" defTabSz="685800" rtl="0" eaLnBrk="0" fontAlgn="base" hangingPunct="0">
        <a:lnSpc>
          <a:spcPct val="89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/>
        </a:defRPr>
      </a:lvl5pPr>
      <a:lvl6pPr marL="457200" algn="l" defTabSz="685800" rtl="0" fontAlgn="base">
        <a:lnSpc>
          <a:spcPct val="89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/>
        </a:defRPr>
      </a:lvl6pPr>
      <a:lvl7pPr marL="914400" algn="l" defTabSz="685800" rtl="0" fontAlgn="base">
        <a:lnSpc>
          <a:spcPct val="89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/>
        </a:defRPr>
      </a:lvl7pPr>
      <a:lvl8pPr marL="1371600" algn="l" defTabSz="685800" rtl="0" fontAlgn="base">
        <a:lnSpc>
          <a:spcPct val="89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/>
        </a:defRPr>
      </a:lvl8pPr>
      <a:lvl9pPr marL="1828800" algn="l" defTabSz="685800" rtl="0" fontAlgn="base">
        <a:lnSpc>
          <a:spcPct val="89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/>
        </a:defRPr>
      </a:lvl9pPr>
    </p:titleStyle>
    <p:bodyStyle>
      <a:lvl1pPr marL="382588" indent="-382588" algn="l" defTabSz="685800" rtl="0" eaLnBrk="0" fontAlgn="base" hangingPunct="0">
        <a:lnSpc>
          <a:spcPct val="94000"/>
        </a:lnSpc>
        <a:spcBef>
          <a:spcPts val="1000"/>
        </a:spcBef>
        <a:spcAft>
          <a:spcPts val="200"/>
        </a:spcAft>
        <a:buFont typeface="Franklin Gothic Book"/>
        <a:buChar char="■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2588" algn="l" defTabSz="685800" rtl="0" eaLnBrk="0" fontAlgn="base" hangingPunct="0">
        <a:lnSpc>
          <a:spcPct val="94000"/>
        </a:lnSpc>
        <a:spcBef>
          <a:spcPts val="500"/>
        </a:spcBef>
        <a:spcAft>
          <a:spcPts val="200"/>
        </a:spcAft>
        <a:buFont typeface="Franklin Gothic Book"/>
        <a:buChar char="–"/>
        <a:defRPr sz="2000" i="1" kern="120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2588" algn="l" defTabSz="685800" rtl="0" eaLnBrk="0" fontAlgn="base" hangingPunct="0">
        <a:lnSpc>
          <a:spcPct val="94000"/>
        </a:lnSpc>
        <a:spcBef>
          <a:spcPts val="500"/>
        </a:spcBef>
        <a:spcAft>
          <a:spcPts val="200"/>
        </a:spcAft>
        <a:buFont typeface="Franklin Gothic Book"/>
        <a:buChar char="■"/>
        <a:defRPr kern="120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2588" algn="l" defTabSz="685800" rtl="0" eaLnBrk="0" fontAlgn="base" hangingPunct="0">
        <a:lnSpc>
          <a:spcPct val="94000"/>
        </a:lnSpc>
        <a:spcBef>
          <a:spcPts val="500"/>
        </a:spcBef>
        <a:spcAft>
          <a:spcPts val="200"/>
        </a:spcAft>
        <a:buFont typeface="Franklin Gothic Book"/>
        <a:buChar char="–"/>
        <a:defRPr i="1" kern="120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2588" algn="l" defTabSz="685800" rtl="0" eaLnBrk="0" fontAlgn="base" hangingPunct="0">
        <a:lnSpc>
          <a:spcPct val="94000"/>
        </a:lnSpc>
        <a:spcBef>
          <a:spcPts val="500"/>
        </a:spcBef>
        <a:spcAft>
          <a:spcPts val="200"/>
        </a:spcAft>
        <a:buFont typeface="Franklin Gothic Book"/>
        <a:buChar char="■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1028700" y="685800"/>
            <a:ext cx="720090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28700" y="2286000"/>
            <a:ext cx="72009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8" y="6453188"/>
            <a:ext cx="903287" cy="404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1A8568F-7C83-4E78-96BA-1760D3B62623}" type="datetimeFigureOut">
              <a:rPr lang="ru-RU"/>
              <a:pPr>
                <a:defRPr/>
              </a:pPr>
              <a:t>31.01.2020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13" y="6453188"/>
            <a:ext cx="4710112" cy="404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063" y="6453188"/>
            <a:ext cx="1196975" cy="40481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9308FC7-5A20-44F8-BBFE-83E515B978D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9" name="Rectangle 8"/>
          <p:cNvSpPr/>
          <p:nvPr/>
        </p:nvSpPr>
        <p:spPr>
          <a:xfrm>
            <a:off x="358775" y="0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358775" y="0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80" r:id="rId1"/>
    <p:sldLayoutId id="2147484981" r:id="rId2"/>
    <p:sldLayoutId id="2147484982" r:id="rId3"/>
    <p:sldLayoutId id="2147484983" r:id="rId4"/>
    <p:sldLayoutId id="2147484984" r:id="rId5"/>
    <p:sldLayoutId id="2147484985" r:id="rId6"/>
    <p:sldLayoutId id="2147484986" r:id="rId7"/>
    <p:sldLayoutId id="2147484987" r:id="rId8"/>
    <p:sldLayoutId id="2147484988" r:id="rId9"/>
    <p:sldLayoutId id="2147484989" r:id="rId10"/>
    <p:sldLayoutId id="2147484990" r:id="rId11"/>
    <p:sldLayoutId id="2147484991" r:id="rId12"/>
  </p:sldLayoutIdLst>
  <p:txStyles>
    <p:titleStyle>
      <a:lvl1pPr algn="l" defTabSz="685800" rtl="0" eaLnBrk="0" fontAlgn="base" hangingPunct="0">
        <a:lnSpc>
          <a:spcPct val="89000"/>
        </a:lnSpc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89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/>
        </a:defRPr>
      </a:lvl2pPr>
      <a:lvl3pPr algn="l" defTabSz="685800" rtl="0" eaLnBrk="0" fontAlgn="base" hangingPunct="0">
        <a:lnSpc>
          <a:spcPct val="89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/>
        </a:defRPr>
      </a:lvl3pPr>
      <a:lvl4pPr algn="l" defTabSz="685800" rtl="0" eaLnBrk="0" fontAlgn="base" hangingPunct="0">
        <a:lnSpc>
          <a:spcPct val="89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/>
        </a:defRPr>
      </a:lvl4pPr>
      <a:lvl5pPr algn="l" defTabSz="685800" rtl="0" eaLnBrk="0" fontAlgn="base" hangingPunct="0">
        <a:lnSpc>
          <a:spcPct val="89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/>
        </a:defRPr>
      </a:lvl5pPr>
      <a:lvl6pPr marL="457200" algn="l" defTabSz="685800" rtl="0" fontAlgn="base">
        <a:lnSpc>
          <a:spcPct val="89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/>
        </a:defRPr>
      </a:lvl6pPr>
      <a:lvl7pPr marL="914400" algn="l" defTabSz="685800" rtl="0" fontAlgn="base">
        <a:lnSpc>
          <a:spcPct val="89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/>
        </a:defRPr>
      </a:lvl7pPr>
      <a:lvl8pPr marL="1371600" algn="l" defTabSz="685800" rtl="0" fontAlgn="base">
        <a:lnSpc>
          <a:spcPct val="89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/>
        </a:defRPr>
      </a:lvl8pPr>
      <a:lvl9pPr marL="1828800" algn="l" defTabSz="685800" rtl="0" fontAlgn="base">
        <a:lnSpc>
          <a:spcPct val="89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Book"/>
        </a:defRPr>
      </a:lvl9pPr>
    </p:titleStyle>
    <p:bodyStyle>
      <a:lvl1pPr marL="382588" indent="-382588" algn="l" defTabSz="685800" rtl="0" eaLnBrk="0" fontAlgn="base" hangingPunct="0">
        <a:lnSpc>
          <a:spcPct val="94000"/>
        </a:lnSpc>
        <a:spcBef>
          <a:spcPts val="1000"/>
        </a:spcBef>
        <a:spcAft>
          <a:spcPts val="200"/>
        </a:spcAft>
        <a:buFont typeface="Franklin Gothic Book"/>
        <a:buChar char="■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2588" algn="l" defTabSz="685800" rtl="0" eaLnBrk="0" fontAlgn="base" hangingPunct="0">
        <a:lnSpc>
          <a:spcPct val="94000"/>
        </a:lnSpc>
        <a:spcBef>
          <a:spcPts val="500"/>
        </a:spcBef>
        <a:spcAft>
          <a:spcPts val="200"/>
        </a:spcAft>
        <a:buFont typeface="Franklin Gothic Book"/>
        <a:buChar char="–"/>
        <a:defRPr sz="2000" i="1" kern="120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2588" algn="l" defTabSz="685800" rtl="0" eaLnBrk="0" fontAlgn="base" hangingPunct="0">
        <a:lnSpc>
          <a:spcPct val="94000"/>
        </a:lnSpc>
        <a:spcBef>
          <a:spcPts val="500"/>
        </a:spcBef>
        <a:spcAft>
          <a:spcPts val="200"/>
        </a:spcAft>
        <a:buFont typeface="Franklin Gothic Book"/>
        <a:buChar char="■"/>
        <a:defRPr kern="120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2588" algn="l" defTabSz="685800" rtl="0" eaLnBrk="0" fontAlgn="base" hangingPunct="0">
        <a:lnSpc>
          <a:spcPct val="94000"/>
        </a:lnSpc>
        <a:spcBef>
          <a:spcPts val="500"/>
        </a:spcBef>
        <a:spcAft>
          <a:spcPts val="200"/>
        </a:spcAft>
        <a:buFont typeface="Franklin Gothic Book"/>
        <a:buChar char="–"/>
        <a:defRPr i="1" kern="120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2588" algn="l" defTabSz="685800" rtl="0" eaLnBrk="0" fontAlgn="base" hangingPunct="0">
        <a:lnSpc>
          <a:spcPct val="94000"/>
        </a:lnSpc>
        <a:spcBef>
          <a:spcPts val="500"/>
        </a:spcBef>
        <a:spcAft>
          <a:spcPts val="200"/>
        </a:spcAft>
        <a:buFont typeface="Franklin Gothic Book"/>
        <a:buChar char="■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diagramLayout" Target="../diagrams/layout3.xml"/><Relationship Id="rId7" Type="http://schemas.openxmlformats.org/officeDocument/2006/relationships/image" Target="../media/image14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35696" y="548680"/>
            <a:ext cx="5184576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Муниципальное казенное </a:t>
            </a:r>
            <a:r>
              <a:rPr lang="ru-RU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общеобразовательное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учреждение Александровская средняя школа</a:t>
            </a:r>
            <a:endParaRPr lang="ru-RU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69589" y="5104390"/>
            <a:ext cx="7704856" cy="147732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Учитель биологии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Симон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Т.В.</a:t>
            </a: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47664" y="1844824"/>
            <a:ext cx="6748706" cy="230832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altLang="ru-RU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«Проектирование деятельности модели урока в условиях реализации ФГОС»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altLang="ru-RU" b="1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altLang="ru-RU" b="1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Тема презентации: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«Реализация системно</a:t>
            </a:r>
            <a:r>
              <a:rPr lang="en-US" alt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altLang="ru-RU" b="1" dirty="0" err="1">
                <a:latin typeface="Times New Roman" pitchFamily="18" charset="0"/>
                <a:cs typeface="Times New Roman" pitchFamily="18" charset="0"/>
              </a:rPr>
              <a:t>деятельностного</a:t>
            </a: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 подхода на уроках биологии»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рямоугольник 2"/>
          <p:cNvSpPr>
            <a:spLocks noChangeArrowheads="1"/>
          </p:cNvSpPr>
          <p:nvPr/>
        </p:nvSpPr>
        <p:spPr bwMode="auto">
          <a:xfrm>
            <a:off x="1068388" y="2997200"/>
            <a:ext cx="7762875" cy="28003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defRPr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   Сведений науки не следует сообщать учащемуся, но его надо привести к тому, чтобы он сам их находил, самодеятельно ими овладевал. Такой метод обучения наилучший, самый трудный, самый редкий. Трудностью объясняется редкость его применения. Изложение, считывание, диктовка против него детская забава…</a:t>
            </a:r>
          </a:p>
          <a:p>
            <a:pPr eaLnBrk="1" hangingPunct="1">
              <a:defRPr/>
            </a:pPr>
            <a:endParaRPr lang="ru-RU" altLang="ru-RU" sz="2800" b="1" i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eaLnBrk="1" hangingPunct="1">
              <a:defRPr/>
            </a:pP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 </a:t>
            </a:r>
            <a:r>
              <a:rPr lang="ru-RU" alt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Дистервег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r" eaLnBrk="1" hangingPunct="1">
              <a:defRPr/>
            </a:pP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немецкий педагог-демократ </a:t>
            </a:r>
            <a:r>
              <a:rPr lang="en-US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XIX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в.,</a:t>
            </a:r>
          </a:p>
          <a:p>
            <a:pPr algn="r" eaLnBrk="1" hangingPunct="1">
              <a:defRPr/>
            </a:pP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последователь Песталоцци</a:t>
            </a:r>
          </a:p>
        </p:txBody>
      </p:sp>
      <p:pic>
        <p:nvPicPr>
          <p:cNvPr id="20483" name="Рисунок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13200" y="549275"/>
            <a:ext cx="1873250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ChangeArrowheads="1"/>
          </p:cNvSpPr>
          <p:nvPr/>
        </p:nvSpPr>
        <p:spPr bwMode="auto">
          <a:xfrm>
            <a:off x="684213" y="360363"/>
            <a:ext cx="81724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b="1">
                <a:latin typeface="Times New Roman" pitchFamily="18" charset="0"/>
                <a:cs typeface="Times New Roman" pitchFamily="18" charset="0"/>
              </a:rPr>
              <a:t>Ученые – основоположники теории системно-деятельностного подхода</a:t>
            </a:r>
          </a:p>
        </p:txBody>
      </p:sp>
      <p:pic>
        <p:nvPicPr>
          <p:cNvPr id="21507" name="Рисунок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49700" y="1600200"/>
            <a:ext cx="15335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TextBox 4"/>
          <p:cNvSpPr txBox="1">
            <a:spLocks noChangeArrowheads="1"/>
          </p:cNvSpPr>
          <p:nvPr/>
        </p:nvSpPr>
        <p:spPr bwMode="auto">
          <a:xfrm>
            <a:off x="684213" y="3736975"/>
            <a:ext cx="21050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ru-RU" sz="16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Л.С. Выготский</a:t>
            </a:r>
          </a:p>
        </p:txBody>
      </p:sp>
      <p:pic>
        <p:nvPicPr>
          <p:cNvPr id="21509" name="Рисунок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9350" y="1574800"/>
            <a:ext cx="139065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TextBox 6"/>
          <p:cNvSpPr txBox="1">
            <a:spLocks noChangeArrowheads="1"/>
          </p:cNvSpPr>
          <p:nvPr/>
        </p:nvSpPr>
        <p:spPr bwMode="auto">
          <a:xfrm>
            <a:off x="4029075" y="3789363"/>
            <a:ext cx="15128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А.Н. Леонтьев</a:t>
            </a:r>
          </a:p>
        </p:txBody>
      </p:sp>
      <p:pic>
        <p:nvPicPr>
          <p:cNvPr id="21511" name="Рисунок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950" y="1624013"/>
            <a:ext cx="1500188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2" name="TextBox 9"/>
          <p:cNvSpPr txBox="1">
            <a:spLocks noChangeArrowheads="1"/>
          </p:cNvSpPr>
          <p:nvPr/>
        </p:nvSpPr>
        <p:spPr bwMode="auto">
          <a:xfrm>
            <a:off x="7164388" y="3640138"/>
            <a:ext cx="15716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Д.Б. Эльконин</a:t>
            </a:r>
          </a:p>
        </p:txBody>
      </p:sp>
      <p:pic>
        <p:nvPicPr>
          <p:cNvPr id="21513" name="Рисунок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28850" y="4325938"/>
            <a:ext cx="1714500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4" name="Рисунок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89575" y="4286250"/>
            <a:ext cx="1941513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5" name="TextBox 13"/>
          <p:cNvSpPr txBox="1">
            <a:spLocks noChangeArrowheads="1"/>
          </p:cNvSpPr>
          <p:nvPr/>
        </p:nvSpPr>
        <p:spPr bwMode="auto">
          <a:xfrm>
            <a:off x="2306638" y="6216650"/>
            <a:ext cx="1714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П.Я. Гальперин</a:t>
            </a:r>
          </a:p>
        </p:txBody>
      </p:sp>
      <p:sp>
        <p:nvSpPr>
          <p:cNvPr id="21516" name="TextBox 17"/>
          <p:cNvSpPr txBox="1">
            <a:spLocks noChangeArrowheads="1"/>
          </p:cNvSpPr>
          <p:nvPr/>
        </p:nvSpPr>
        <p:spPr bwMode="auto">
          <a:xfrm>
            <a:off x="5618163" y="6197600"/>
            <a:ext cx="21415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В.В. Давыдов</a:t>
            </a:r>
          </a:p>
          <a:p>
            <a:pPr eaLnBrk="1" hangingPunct="1"/>
            <a:endParaRPr lang="ru-RU" altLang="ru-RU" sz="16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655638"/>
          </a:xfrm>
        </p:spPr>
        <p:txBody>
          <a:bodyPr/>
          <a:lstStyle/>
          <a:p>
            <a:pPr algn="ctr"/>
            <a:r>
              <a:rPr lang="ru-RU" altLang="ru-RU" sz="2400" b="1" smtClean="0"/>
              <a:t>Деятельностный</a:t>
            </a:r>
            <a:r>
              <a:rPr lang="ru-RU" altLang="ru-RU" sz="2400" smtClean="0"/>
              <a:t> </a:t>
            </a:r>
            <a:r>
              <a:rPr lang="ru-RU" altLang="ru-RU" sz="2400" b="1" smtClean="0"/>
              <a:t>подход</a:t>
            </a:r>
            <a:r>
              <a:rPr lang="ru-RU" altLang="ru-RU" sz="2400" smtClean="0"/>
              <a:t> </a:t>
            </a: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000" smtClean="0">
                <a:latin typeface="Times New Roman" pitchFamily="18" charset="0"/>
                <a:cs typeface="Times New Roman" pitchFamily="18" charset="0"/>
              </a:rPr>
            </a:br>
            <a:endParaRPr lang="ru-RU" altLang="ru-RU" sz="20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1" name="Объект 2"/>
          <p:cNvSpPr>
            <a:spLocks noGrp="1"/>
          </p:cNvSpPr>
          <p:nvPr>
            <p:ph idx="1"/>
          </p:nvPr>
        </p:nvSpPr>
        <p:spPr>
          <a:xfrm>
            <a:off x="1028700" y="836613"/>
            <a:ext cx="7200900" cy="317500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endParaRPr lang="ru-RU" altLang="ru-RU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это процесс деятельности человека, направленный на становление его сознания и его личности в целом.</a:t>
            </a:r>
            <a:br>
              <a:rPr lang="ru-RU" altLang="ru-RU" smtClean="0">
                <a:latin typeface="Times New Roman" pitchFamily="18" charset="0"/>
                <a:cs typeface="Times New Roman" pitchFamily="18" charset="0"/>
              </a:rPr>
            </a:br>
            <a:endParaRPr lang="ru-RU" altLang="ru-RU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Это способ освоения образовательной среды без психических и физических перегрузок детей, при котором каждый ребёнок может, самореализоваться почувствовать радость творчества.</a:t>
            </a:r>
            <a:endParaRPr lang="ru-RU" altLang="ru-RU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4788024" y="3515644"/>
            <a:ext cx="3802233" cy="20735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683568" y="4365104"/>
            <a:ext cx="3848428" cy="21647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755650" y="333375"/>
            <a:ext cx="8064500" cy="503238"/>
          </a:xfrm>
        </p:spPr>
        <p:txBody>
          <a:bodyPr/>
          <a:lstStyle/>
          <a:p>
            <a:pPr eaLnBrk="1" hangingPunct="1"/>
            <a:r>
              <a:rPr lang="ru-RU" altLang="ru-RU" sz="2400" b="1" smtClean="0">
                <a:solidFill>
                  <a:schemeClr val="tx1"/>
                </a:solidFill>
              </a:rPr>
              <a:t/>
            </a:r>
            <a:br>
              <a:rPr lang="ru-RU" altLang="ru-RU" sz="2400" b="1" smtClean="0">
                <a:solidFill>
                  <a:schemeClr val="tx1"/>
                </a:solidFill>
              </a:rPr>
            </a:br>
            <a:r>
              <a:rPr lang="ru-RU" altLang="ru-RU" sz="2400" b="1" smtClean="0">
                <a:solidFill>
                  <a:schemeClr val="tx1"/>
                </a:solidFill>
              </a:rPr>
              <a:t/>
            </a:r>
            <a:br>
              <a:rPr lang="ru-RU" altLang="ru-RU" sz="2400" b="1" smtClean="0">
                <a:solidFill>
                  <a:schemeClr val="tx1"/>
                </a:solidFill>
              </a:rPr>
            </a:br>
            <a:endParaRPr lang="ru-RU" altLang="ru-RU" sz="18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Объект 2"/>
          <p:cNvSpPr>
            <a:spLocks noGrp="1"/>
          </p:cNvSpPr>
          <p:nvPr>
            <p:ph idx="1"/>
          </p:nvPr>
        </p:nvSpPr>
        <p:spPr>
          <a:xfrm>
            <a:off x="1028700" y="333375"/>
            <a:ext cx="7200900" cy="3671888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Целью системно- </a:t>
            </a:r>
            <a:r>
              <a:rPr lang="ru-RU" alt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деятельностного</a:t>
            </a:r>
            <a:r>
              <a:rPr lang="ru-RU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подхода </a:t>
            </a:r>
            <a:r>
              <a:rPr lang="ru-RU" alt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воспитание личности ребенка как субъекта жизнедеятельности. 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субъектом – быть хозяином своей деятельности, ставить цели, решать задачи, отвечать за результат</a:t>
            </a: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результат – развитие личности ребенка </a:t>
            </a:r>
            <a:r>
              <a:rPr lang="ru-RU" alt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сроется</a:t>
            </a:r>
            <a:r>
              <a:rPr lang="ru-RU" alt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основе учебной деятельности.</a:t>
            </a:r>
          </a:p>
          <a:p>
            <a:pPr marL="0" indent="0" algn="just" eaLnBrk="1" hangingPunct="1">
              <a:buFont typeface="Franklin Gothic Book"/>
              <a:buNone/>
              <a:defRPr/>
            </a:pPr>
            <a:r>
              <a:rPr lang="ru-RU" alt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того,  чтобы знания обучающихся были результатом их собственных поисков, необходимо организовать эти поиски, управлять, развивать их познавательную деятельность</a:t>
            </a:r>
          </a:p>
          <a:p>
            <a:pPr eaLnBrk="1" hangingPunct="1">
              <a:defRPr/>
            </a:pPr>
            <a:endParaRPr lang="ru-RU" altLang="ru-RU" dirty="0" smtClean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411760" y="4017074"/>
            <a:ext cx="4785048" cy="2691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719138" y="274638"/>
            <a:ext cx="7967662" cy="633412"/>
          </a:xfrm>
        </p:spPr>
        <p:txBody>
          <a:bodyPr/>
          <a:lstStyle/>
          <a:p>
            <a:pPr algn="ctr" eaLnBrk="1" hangingPunct="1"/>
            <a:r>
              <a:rPr lang="ru-RU" altLang="ru-RU" sz="2400" smtClean="0">
                <a:solidFill>
                  <a:schemeClr val="tx1"/>
                </a:solidFill>
                <a:latin typeface="Times New Roman" pitchFamily="18" charset="0"/>
                <a:ea typeface="MS Gothic" pitchFamily="49" charset="-128"/>
                <a:cs typeface="Times New Roman" pitchFamily="18" charset="0"/>
              </a:rPr>
              <a:t>В чём же сущность деятельностного подхода?</a:t>
            </a:r>
          </a:p>
        </p:txBody>
      </p:sp>
      <p:sp>
        <p:nvSpPr>
          <p:cNvPr id="23555" name="Объект 2"/>
          <p:cNvSpPr>
            <a:spLocks noGrp="1"/>
          </p:cNvSpPr>
          <p:nvPr>
            <p:ph sz="half" idx="1"/>
          </p:nvPr>
        </p:nvSpPr>
        <p:spPr>
          <a:xfrm>
            <a:off x="611188" y="3500438"/>
            <a:ext cx="3816350" cy="2881312"/>
          </a:xfrm>
        </p:spPr>
        <p:txBody>
          <a:bodyPr rtlCol="0">
            <a:normAutofit/>
          </a:bodyPr>
          <a:lstStyle/>
          <a:p>
            <a:pPr marL="0" indent="0" algn="just" eaLnBrk="1" fontAlgn="auto" hangingPunct="1">
              <a:buFont typeface="Franklin Gothic Book" panose="020B0503020102020204" pitchFamily="34" charset="0"/>
              <a:buNone/>
              <a:defRPr/>
            </a:pPr>
            <a:r>
              <a:rPr lang="ru-RU" alt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деятельности заключается в том, что формирование личности ученика и продвижение его в развитии осуществляется не тогда, когда он воспринимает знания в готовом виде, а в процессе его собственной деятельности, направленной на «открытие нового знания». </a:t>
            </a:r>
            <a:endParaRPr lang="en-US" alt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buFont typeface="Franklin Gothic Book" panose="020B0503020102020204" pitchFamily="34" charset="0"/>
              <a:buNone/>
              <a:defRPr/>
            </a:pPr>
            <a:endParaRPr lang="en-US" altLang="ru-RU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4048" indent="-384048" eaLnBrk="1" fontAlgn="auto" hangingPunct="1">
              <a:buFont typeface="Franklin Gothic Book" panose="020B0503020102020204" pitchFamily="34" charset="0"/>
              <a:buChar char="■"/>
              <a:defRPr/>
            </a:pPr>
            <a:endParaRPr lang="ru-RU" altLang="ru-RU" sz="1800" dirty="0" smtClean="0"/>
          </a:p>
        </p:txBody>
      </p:sp>
      <p:pic>
        <p:nvPicPr>
          <p:cNvPr id="24580" name="Объект 1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13263" y="1557338"/>
            <a:ext cx="4170362" cy="2344737"/>
          </a:xfrm>
        </p:spPr>
      </p:pic>
      <p:pic>
        <p:nvPicPr>
          <p:cNvPr id="24581" name="Рисунок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13263" y="4149725"/>
            <a:ext cx="4176712" cy="234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719138" y="1557338"/>
            <a:ext cx="3600450" cy="1079500"/>
          </a:xfrm>
          <a:prstGeom prst="wedgeRoundRectCallou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alt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Китайская мудрость гласит «Я слышу – я забываю, я вижу – я запоминаю, я делаю – я усваиваю».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1028700" y="333375"/>
            <a:ext cx="7200900" cy="792163"/>
          </a:xfrm>
        </p:spPr>
        <p:txBody>
          <a:bodyPr/>
          <a:lstStyle/>
          <a:p>
            <a:pPr algn="ctr" eaLnBrk="1" hangingPunct="1"/>
            <a:r>
              <a:rPr lang="ru-RU" alt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урока с позиции системно - деятельностного подхода</a:t>
            </a:r>
            <a:endParaRPr lang="ru-RU" altLang="ru-RU" sz="2000" smtClean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028700" y="1412776"/>
          <a:ext cx="7647756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1360488" y="115888"/>
            <a:ext cx="7200900" cy="504825"/>
          </a:xfrm>
        </p:spPr>
        <p:txBody>
          <a:bodyPr/>
          <a:lstStyle/>
          <a:p>
            <a:pPr algn="ctr" eaLnBrk="1" hangingPunct="1"/>
            <a:r>
              <a:rPr lang="ru-RU" altLang="ru-RU" sz="2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Требования к проведению урока</a:t>
            </a:r>
            <a:endParaRPr lang="ru-RU" altLang="ru-RU" sz="2400" smtClean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028700" y="1340768"/>
          <a:ext cx="786378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175" y="692150"/>
            <a:ext cx="7200900" cy="5842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Ученик </a:t>
            </a:r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Учитель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115616" y="2636912"/>
          <a:ext cx="6696844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971550" y="2492375"/>
            <a:ext cx="2751138" cy="431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>
                <a:solidFill>
                  <a:schemeClr val="tx1"/>
                </a:solidFill>
              </a:rPr>
              <a:t>Позиция ученика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89638" y="2438400"/>
            <a:ext cx="2751137" cy="431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Позиция учителя</a:t>
            </a:r>
          </a:p>
          <a:p>
            <a:pPr algn="ctr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1750" name="Рисунок 2"/>
          <p:cNvPicPr>
            <a:picLocks noChangeAspect="1"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 bwMode="auto">
          <a:xfrm>
            <a:off x="6281332" y="5093931"/>
            <a:ext cx="2614612" cy="16752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/>
          </a:blip>
          <a:stretch>
            <a:fillRect/>
          </a:stretch>
        </p:blipFill>
        <p:spPr>
          <a:xfrm>
            <a:off x="949992" y="4941969"/>
            <a:ext cx="2959899" cy="17301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1014413" y="333375"/>
            <a:ext cx="7200900" cy="792163"/>
          </a:xfrm>
        </p:spPr>
        <p:txBody>
          <a:bodyPr/>
          <a:lstStyle/>
          <a:p>
            <a:pPr algn="ctr"/>
            <a:r>
              <a:rPr lang="ru-RU" altLang="ru-RU" smtClean="0"/>
              <a:t> </a:t>
            </a:r>
            <a:r>
              <a:rPr lang="ru-RU" altLang="ru-RU" sz="2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Задачи учителя</a:t>
            </a:r>
            <a:endParaRPr lang="ru-RU" altLang="ru-RU" sz="2800" smtClean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755576" y="1844824"/>
          <a:ext cx="7863780" cy="4382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2000" smtClean="0"/>
              <a:t>Использование технологий системно-деятельностного подхода на уроках биологии</a:t>
            </a:r>
          </a:p>
        </p:txBody>
      </p:sp>
      <p:sp>
        <p:nvSpPr>
          <p:cNvPr id="30723" name="Объект 2"/>
          <p:cNvSpPr>
            <a:spLocks noGrp="1"/>
          </p:cNvSpPr>
          <p:nvPr>
            <p:ph idx="1"/>
          </p:nvPr>
        </p:nvSpPr>
        <p:spPr>
          <a:xfrm>
            <a:off x="1028700" y="1628775"/>
            <a:ext cx="7200900" cy="3024188"/>
          </a:xfrm>
        </p:spPr>
        <p:txBody>
          <a:bodyPr/>
          <a:lstStyle/>
          <a:p>
            <a:r>
              <a:rPr lang="ru-RU" altLang="ru-RU" smtClean="0"/>
              <a:t>Система контроля и мониторинга качества знаний.</a:t>
            </a:r>
          </a:p>
          <a:p>
            <a:r>
              <a:rPr lang="ru-RU" altLang="ru-RU" smtClean="0"/>
              <a:t>Технология оценивания.</a:t>
            </a:r>
          </a:p>
          <a:p>
            <a:r>
              <a:rPr lang="ru-RU" altLang="ru-RU" smtClean="0"/>
              <a:t>Технология диалогического обучения.</a:t>
            </a:r>
          </a:p>
          <a:p>
            <a:r>
              <a:rPr lang="ru-RU" altLang="ru-RU" smtClean="0"/>
              <a:t>Технология продуктивного чтения.</a:t>
            </a:r>
          </a:p>
          <a:p>
            <a:r>
              <a:rPr lang="ru-RU" altLang="ru-RU" smtClean="0"/>
              <a:t>Технология практической деятельности.</a:t>
            </a:r>
          </a:p>
          <a:p>
            <a:r>
              <a:rPr lang="ru-RU" altLang="ru-RU" smtClean="0"/>
              <a:t>Технология закрепление этапа урока- контроль знаний.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07013" y="4616450"/>
            <a:ext cx="3213100" cy="18367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1120506" y="4437113"/>
            <a:ext cx="3739526" cy="22746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1258888" y="333375"/>
            <a:ext cx="7200900" cy="574675"/>
          </a:xfrm>
        </p:spPr>
        <p:txBody>
          <a:bodyPr/>
          <a:lstStyle/>
          <a:p>
            <a:pPr algn="ctr" eaLnBrk="1" hangingPunct="1"/>
            <a:r>
              <a:rPr lang="ru-RU" altLang="ru-RU" sz="3600" smtClean="0"/>
              <a:t>Что такое деятельность?</a:t>
            </a:r>
          </a:p>
        </p:txBody>
      </p:sp>
      <p:sp>
        <p:nvSpPr>
          <p:cNvPr id="7" name="Прямоугольная выноска 6"/>
          <p:cNvSpPr/>
          <p:nvPr/>
        </p:nvSpPr>
        <p:spPr>
          <a:xfrm>
            <a:off x="919163" y="1566863"/>
            <a:ext cx="7704137" cy="1008062"/>
          </a:xfrm>
          <a:prstGeom prst="wedgeRectCallout">
            <a:avLst>
              <a:gd name="adj1" fmla="val 22152"/>
              <a:gd name="adj2" fmla="val 67662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активное взаимодействие человека со средой, в котором он достигает сознательно поставленной цели, возникшей в результате появления у него определенной потребности, мотива</a:t>
            </a:r>
          </a:p>
        </p:txBody>
      </p:sp>
      <p:sp>
        <p:nvSpPr>
          <p:cNvPr id="8" name="Прямоугольная выноска 7"/>
          <p:cNvSpPr/>
          <p:nvPr/>
        </p:nvSpPr>
        <p:spPr>
          <a:xfrm>
            <a:off x="919163" y="5157788"/>
            <a:ext cx="7704137" cy="1079500"/>
          </a:xfrm>
          <a:prstGeom prst="wedgeRectCallout">
            <a:avLst>
              <a:gd name="adj1" fmla="val 21863"/>
              <a:gd name="adj2" fmla="val 73857"/>
            </a:avLst>
          </a:prstGeom>
          <a:solidFill>
            <a:srgbClr val="5FB59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динамический процесс взаимодействия индивида с внешним миром (внешняя деятельность) или с самим собой (внутренняя деятельность)</a:t>
            </a:r>
          </a:p>
        </p:txBody>
      </p:sp>
      <p:sp>
        <p:nvSpPr>
          <p:cNvPr id="9" name="Прямоугольная выноска 8"/>
          <p:cNvSpPr/>
          <p:nvPr/>
        </p:nvSpPr>
        <p:spPr>
          <a:xfrm>
            <a:off x="909638" y="3429000"/>
            <a:ext cx="7723187" cy="782638"/>
          </a:xfrm>
          <a:prstGeom prst="wedgeRectCallout">
            <a:avLst>
              <a:gd name="adj1" fmla="val -20977"/>
              <a:gd name="adj2" fmla="val 76753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целеустремлённая система, нацеленная на результат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>
          <a:xfrm>
            <a:off x="1028700" y="404813"/>
            <a:ext cx="7200900" cy="576262"/>
          </a:xfrm>
        </p:spPr>
        <p:txBody>
          <a:bodyPr/>
          <a:lstStyle/>
          <a:p>
            <a:pPr algn="ctr"/>
            <a:r>
              <a:rPr lang="ru-RU" altLang="ru-RU" i="1" smtClean="0"/>
              <a:t>Типы деятельности</a:t>
            </a:r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</p:nvPr>
        </p:nvGraphicFramePr>
        <p:xfrm>
          <a:off x="755576" y="1772816"/>
          <a:ext cx="8137525" cy="3816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>
          <a:xfrm>
            <a:off x="755650" y="330200"/>
            <a:ext cx="8229600" cy="706438"/>
          </a:xfrm>
        </p:spPr>
        <p:txBody>
          <a:bodyPr/>
          <a:lstStyle/>
          <a:p>
            <a:pPr algn="ctr" eaLnBrk="1" hangingPunct="1"/>
            <a:r>
              <a:rPr lang="ru-RU" altLang="ru-RU" sz="2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Использование ИКТ на уроках биологии позволяет</a:t>
            </a:r>
            <a:endParaRPr lang="ru-RU" altLang="ru-RU" sz="2400" b="1" smtClean="0"/>
          </a:p>
        </p:txBody>
      </p:sp>
      <p:sp>
        <p:nvSpPr>
          <p:cNvPr id="33795" name="Объект 2"/>
          <p:cNvSpPr>
            <a:spLocks noGrp="1"/>
          </p:cNvSpPr>
          <p:nvPr>
            <p:ph sz="half" idx="1"/>
          </p:nvPr>
        </p:nvSpPr>
        <p:spPr>
          <a:xfrm>
            <a:off x="457200" y="1036638"/>
            <a:ext cx="8229600" cy="5272087"/>
          </a:xfrm>
        </p:spPr>
        <p:txBody>
          <a:bodyPr/>
          <a:lstStyle/>
          <a:p>
            <a:pPr marL="0" indent="0" eaLnBrk="1" hangingPunct="1">
              <a:buFont typeface="Franklin Gothic Book"/>
              <a:buNone/>
            </a:pPr>
            <a:r>
              <a:rPr lang="ru-RU" alt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сделать урок более интересным, наглядным; дифференцировать процесс обучения, вовлечь обучающихся в активную познавательную и исследовательскую деятельность; визуализировать микромир, в том числе скрытый в реальном мире; осуществлять контроль, самоконтроль; проводить лабораторные и практические работы.</a:t>
            </a:r>
            <a:endParaRPr lang="ru-RU" altLang="ru-RU" smtClean="0">
              <a:solidFill>
                <a:schemeClr val="tx1"/>
              </a:solidFill>
            </a:endParaRPr>
          </a:p>
        </p:txBody>
      </p:sp>
      <p:pic>
        <p:nvPicPr>
          <p:cNvPr id="33796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08875">
            <a:off x="5221288" y="3508375"/>
            <a:ext cx="3816350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Рисунок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505655">
            <a:off x="646113" y="3198813"/>
            <a:ext cx="3924300" cy="261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827088" y="981075"/>
            <a:ext cx="4321175" cy="4532313"/>
          </a:xfrm>
        </p:spPr>
        <p:txBody>
          <a:bodyPr/>
          <a:lstStyle/>
          <a:p>
            <a:pPr marL="0" indent="0">
              <a:buFont typeface="Franklin Gothic Book"/>
              <a:buNone/>
              <a:defRPr/>
            </a:pPr>
            <a:r>
              <a:rPr lang="ru-RU" altLang="ru-RU" sz="1800" dirty="0" smtClean="0"/>
              <a:t>Мы в букет собрали маки жаркие,</a:t>
            </a:r>
            <a:br>
              <a:rPr lang="ru-RU" altLang="ru-RU" sz="1800" dirty="0" smtClean="0"/>
            </a:br>
            <a:r>
              <a:rPr lang="ru-RU" altLang="ru-RU" sz="1800" dirty="0" smtClean="0"/>
              <a:t> Много незабудок голубых.</a:t>
            </a:r>
            <a:br>
              <a:rPr lang="ru-RU" altLang="ru-RU" sz="1800" dirty="0" smtClean="0"/>
            </a:br>
            <a:r>
              <a:rPr lang="ru-RU" altLang="ru-RU" sz="1800" dirty="0" smtClean="0"/>
              <a:t>А потом цветов нам стало жалко,</a:t>
            </a:r>
            <a:br>
              <a:rPr lang="ru-RU" altLang="ru-RU" sz="1800" dirty="0" smtClean="0"/>
            </a:br>
            <a:r>
              <a:rPr lang="ru-RU" altLang="ru-RU" sz="1800" dirty="0" smtClean="0"/>
              <a:t>Снова в землю посадили их.</a:t>
            </a:r>
            <a:br>
              <a:rPr lang="ru-RU" altLang="ru-RU" sz="1800" dirty="0" smtClean="0"/>
            </a:br>
            <a:r>
              <a:rPr lang="ru-RU" altLang="ru-RU" sz="1800" dirty="0" smtClean="0"/>
              <a:t>Только ничего не получается:</a:t>
            </a:r>
            <a:br>
              <a:rPr lang="ru-RU" altLang="ru-RU" sz="1800" dirty="0" smtClean="0"/>
            </a:br>
            <a:r>
              <a:rPr lang="ru-RU" altLang="ru-RU" sz="1800" dirty="0" smtClean="0"/>
              <a:t>От любого ветерка качаются!</a:t>
            </a:r>
            <a:br>
              <a:rPr lang="ru-RU" altLang="ru-RU" sz="1800" dirty="0" smtClean="0"/>
            </a:br>
            <a:r>
              <a:rPr lang="ru-RU" altLang="ru-RU" sz="1800" dirty="0" smtClean="0"/>
              <a:t>Почему осыпались и вянут?</a:t>
            </a:r>
            <a:br>
              <a:rPr lang="ru-RU" altLang="ru-RU" sz="1800" dirty="0" smtClean="0"/>
            </a:br>
            <a:r>
              <a:rPr lang="ru-RU" altLang="ru-RU" sz="1800" dirty="0" smtClean="0"/>
              <a:t>Без корней расти и жить не станут!</a:t>
            </a:r>
          </a:p>
          <a:p>
            <a:pPr marL="0" indent="0">
              <a:buFont typeface="Franklin Gothic Book"/>
              <a:buNone/>
              <a:defRPr/>
            </a:pPr>
            <a:endParaRPr lang="ru-RU" altLang="ru-RU" sz="1800" dirty="0"/>
          </a:p>
          <a:p>
            <a:pPr marL="0" indent="0">
              <a:buFont typeface="Franklin Gothic Book"/>
              <a:buNone/>
              <a:defRPr/>
            </a:pPr>
            <a:r>
              <a:rPr lang="ru-RU" altLang="ru-RU" sz="1800" dirty="0" smtClean="0"/>
              <a:t/>
            </a:r>
            <a:br>
              <a:rPr lang="ru-RU" altLang="ru-RU" sz="1800" dirty="0" smtClean="0"/>
            </a:br>
            <a:r>
              <a:rPr lang="ru-RU" altLang="ru-RU" sz="1800" dirty="0" smtClean="0"/>
              <a:t>Как ни тонок, неприметен</a:t>
            </a:r>
            <a:br>
              <a:rPr lang="ru-RU" altLang="ru-RU" sz="1800" dirty="0" smtClean="0"/>
            </a:br>
            <a:r>
              <a:rPr lang="ru-RU" altLang="ru-RU" sz="1800" dirty="0" smtClean="0"/>
              <a:t>Под землёю корешок,</a:t>
            </a:r>
            <a:br>
              <a:rPr lang="ru-RU" altLang="ru-RU" sz="1800" dirty="0" smtClean="0"/>
            </a:br>
            <a:r>
              <a:rPr lang="ru-RU" altLang="ru-RU" sz="1800" dirty="0" smtClean="0"/>
              <a:t>Но не может жить на свете</a:t>
            </a:r>
            <a:br>
              <a:rPr lang="ru-RU" altLang="ru-RU" sz="1800" dirty="0" smtClean="0"/>
            </a:br>
            <a:r>
              <a:rPr lang="ru-RU" altLang="ru-RU" sz="1800" dirty="0" smtClean="0"/>
              <a:t>Без него любой цветок!</a:t>
            </a:r>
          </a:p>
          <a:p>
            <a:pPr>
              <a:defRPr/>
            </a:pPr>
            <a:endParaRPr lang="ru-RU" altLang="ru-RU" dirty="0" smtClean="0"/>
          </a:p>
        </p:txBody>
      </p:sp>
      <p:pic>
        <p:nvPicPr>
          <p:cNvPr id="34819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938" y="409575"/>
            <a:ext cx="6511925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>
          <a:xfrm>
            <a:off x="822325" y="365125"/>
            <a:ext cx="7521575" cy="687388"/>
          </a:xfrm>
        </p:spPr>
        <p:txBody>
          <a:bodyPr/>
          <a:lstStyle/>
          <a:p>
            <a:pPr algn="ctr"/>
            <a:r>
              <a:rPr lang="ru-RU" altLang="ru-RU" smtClean="0"/>
              <a:t>Словесный портрет</a:t>
            </a:r>
          </a:p>
        </p:txBody>
      </p:sp>
      <p:sp>
        <p:nvSpPr>
          <p:cNvPr id="39939" name="Объект 2"/>
          <p:cNvSpPr>
            <a:spLocks noGrp="1"/>
          </p:cNvSpPr>
          <p:nvPr>
            <p:ph idx="1"/>
          </p:nvPr>
        </p:nvSpPr>
        <p:spPr>
          <a:xfrm>
            <a:off x="822325" y="1100138"/>
            <a:ext cx="7781925" cy="3913187"/>
          </a:xfrm>
        </p:spPr>
        <p:txBody>
          <a:bodyPr/>
          <a:lstStyle/>
          <a:p>
            <a:pPr marL="0" indent="0">
              <a:lnSpc>
                <a:spcPct val="115000"/>
              </a:lnSpc>
              <a:spcAft>
                <a:spcPct val="0"/>
              </a:spcAft>
              <a:buFont typeface="Franklin Gothic Book"/>
              <a:buNone/>
              <a:defRPr/>
            </a:pP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Следов не оставляет.</a:t>
            </a:r>
            <a:endParaRPr lang="ru-RU" alt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ru-RU" alt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упадёт в ведёрко с водой,</a:t>
            </a:r>
            <a:endParaRPr lang="ru-RU" altLang="ru-RU" dirty="0" smtClean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 не утонет и воды не всколыхнёт.</a:t>
            </a:r>
            <a:endParaRPr lang="ru-RU" altLang="ru-RU" dirty="0" smtClean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Aft>
                <a:spcPct val="0"/>
              </a:spcAft>
              <a:buFont typeface="Franklin Gothic Book"/>
              <a:buNone/>
              <a:defRPr/>
            </a:pP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Меняет внешность.</a:t>
            </a:r>
            <a:endParaRPr lang="ru-RU" altLang="ru-RU" dirty="0" smtClean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Сидит – зелёный, летит –  пожелтевший,  упадёт – почернеет.</a:t>
            </a:r>
            <a:endParaRPr lang="ru-RU" altLang="ru-RU" dirty="0" smtClean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defRPr/>
            </a:pP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076056" y="3429000"/>
            <a:ext cx="3846458" cy="222376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733344" y="4437112"/>
            <a:ext cx="4024448" cy="226375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86000" y="2413338"/>
            <a:ext cx="5742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 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83968" y="5013176"/>
            <a:ext cx="43924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  Цветы </a:t>
            </a:r>
            <a:r>
              <a:rPr lang="ru-RU" sz="2000" b="1" dirty="0"/>
              <a:t>нам дарят настроенье,</a:t>
            </a:r>
            <a:br>
              <a:rPr lang="ru-RU" sz="2000" b="1" dirty="0"/>
            </a:br>
            <a:r>
              <a:rPr lang="ru-RU" sz="2000" b="1" dirty="0"/>
              <a:t>  И пробуждают вдохновенье,</a:t>
            </a:r>
            <a:br>
              <a:rPr lang="ru-RU" sz="2000" b="1" dirty="0"/>
            </a:br>
            <a:r>
              <a:rPr lang="ru-RU" sz="2000" b="1" dirty="0"/>
              <a:t>  Как символ чистой красоты,</a:t>
            </a:r>
            <a:br>
              <a:rPr lang="ru-RU" sz="2000" b="1" dirty="0"/>
            </a:br>
            <a:r>
              <a:rPr lang="ru-RU" sz="2000" b="1" dirty="0"/>
              <a:t>  Ведь очень трудно без  мечты!</a:t>
            </a:r>
            <a:endParaRPr lang="ru-RU" sz="2000" dirty="0"/>
          </a:p>
        </p:txBody>
      </p:sp>
      <p:pic>
        <p:nvPicPr>
          <p:cNvPr id="8" name="Picture 2" descr="C:\Users\Елена\Desktop\Apple_blossoms-1024x68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5" y="95588"/>
            <a:ext cx="7191889" cy="47735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37167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8700" y="115888"/>
            <a:ext cx="7200900" cy="2376487"/>
          </a:xfrm>
        </p:spPr>
        <p:txBody>
          <a:bodyPr/>
          <a:lstStyle/>
          <a:p>
            <a:pPr marL="0" indent="0">
              <a:buFont typeface="Franklin Gothic Book"/>
              <a:buNone/>
              <a:defRPr/>
            </a:pPr>
            <a:r>
              <a:rPr lang="ru-RU" dirty="0" smtClean="0"/>
              <a:t>Давайте вспомним, с какими Царствами природы мы познакомились?</a:t>
            </a:r>
          </a:p>
          <a:p>
            <a:pPr>
              <a:defRPr/>
            </a:pPr>
            <a:r>
              <a:rPr lang="ru-RU" dirty="0" smtClean="0"/>
              <a:t>Как называется взаимовыгодное сожительство разных организмов?</a:t>
            </a:r>
          </a:p>
          <a:p>
            <a:pPr>
              <a:defRPr/>
            </a:pPr>
            <a:r>
              <a:rPr lang="ru-RU" dirty="0" smtClean="0"/>
              <a:t>Как называется симбиоз гриба и растения?</a:t>
            </a:r>
          </a:p>
          <a:p>
            <a:pPr>
              <a:defRPr/>
            </a:pPr>
            <a:r>
              <a:rPr lang="ru-RU" dirty="0" smtClean="0"/>
              <a:t>Каковы функции гиф гриба?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44035" name="Прямоугольник 3"/>
          <p:cNvSpPr>
            <a:spLocks noChangeArrowheads="1"/>
          </p:cNvSpPr>
          <p:nvPr/>
        </p:nvSpPr>
        <p:spPr bwMode="auto">
          <a:xfrm>
            <a:off x="1028700" y="2490788"/>
            <a:ext cx="5487988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/>
              <a:t>о…лишайниках!</a:t>
            </a:r>
          </a:p>
          <a:p>
            <a:r>
              <a:rPr lang="ru-RU" altLang="ru-RU"/>
              <a:t>Почему Тимирязев назвал лишайники «СФИНКСАМИ»? Как вы думаете?</a:t>
            </a:r>
          </a:p>
          <a:p>
            <a:r>
              <a:rPr lang="ru-RU" altLang="ru-RU"/>
              <a:t>Сфинкс - «человеколев», а  лишайник? Вернемся к этому вопросу позже.</a:t>
            </a:r>
          </a:p>
        </p:txBody>
      </p:sp>
      <p:pic>
        <p:nvPicPr>
          <p:cNvPr id="4403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4059238"/>
            <a:ext cx="3672408" cy="25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3"/>
          <p:cNvPicPr>
            <a:picLocks noChangeAspect="1" noChangeArrowheads="1"/>
          </p:cNvPicPr>
          <p:nvPr/>
        </p:nvPicPr>
        <p:blipFill>
          <a:blip r:embed="rId3" cstate="print"/>
          <a:srcRect l="32802" t="427" r="4109" b="34669"/>
          <a:stretch>
            <a:fillRect/>
          </a:stretch>
        </p:blipFill>
        <p:spPr bwMode="auto">
          <a:xfrm>
            <a:off x="5580112" y="2793341"/>
            <a:ext cx="3230563" cy="250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00563" y="3716338"/>
            <a:ext cx="4414837" cy="2455862"/>
          </a:xfrm>
        </p:spPr>
        <p:txBody>
          <a:bodyPr rtlCol="0">
            <a:normAutofit fontScale="85000" lnSpcReduction="20000"/>
          </a:bodyPr>
          <a:lstStyle/>
          <a:p>
            <a:pPr marL="384048" indent="-384048" eaLnBrk="1" fontAlgn="auto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800" b="1" dirty="0" smtClean="0">
                <a:solidFill>
                  <a:srgbClr val="CC3300"/>
                </a:solidFill>
              </a:rPr>
              <a:t>1.</a:t>
            </a:r>
            <a:r>
              <a:rPr lang="ru-RU" altLang="ru-RU" sz="2800" b="1" dirty="0" smtClean="0"/>
              <a:t>Зеленые пластиды листа……</a:t>
            </a:r>
          </a:p>
          <a:p>
            <a:pPr marL="384048" indent="-384048" eaLnBrk="1" fontAlgn="auto" hangingPunct="1">
              <a:lnSpc>
                <a:spcPct val="90000"/>
              </a:lnSpc>
              <a:buFontTx/>
              <a:buNone/>
              <a:defRPr/>
            </a:pPr>
            <a:endParaRPr lang="ru-RU" altLang="ru-RU" sz="2800" b="1" dirty="0" smtClean="0"/>
          </a:p>
          <a:p>
            <a:pPr marL="384048" indent="-384048" eaLnBrk="1" fontAlgn="auto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800" b="1" dirty="0" smtClean="0">
                <a:solidFill>
                  <a:srgbClr val="CC3300"/>
                </a:solidFill>
              </a:rPr>
              <a:t>2.</a:t>
            </a:r>
            <a:r>
              <a:rPr lang="ru-RU" altLang="ru-RU" sz="2800" b="1" dirty="0" smtClean="0"/>
              <a:t>Зеленый пигмент листа…..</a:t>
            </a:r>
          </a:p>
          <a:p>
            <a:pPr marL="384048" indent="-384048" eaLnBrk="1" fontAlgn="auto" hangingPunct="1">
              <a:lnSpc>
                <a:spcPct val="90000"/>
              </a:lnSpc>
              <a:buFontTx/>
              <a:buNone/>
              <a:defRPr/>
            </a:pPr>
            <a:endParaRPr lang="ru-RU" altLang="ru-RU" sz="2800" b="1" dirty="0" smtClean="0"/>
          </a:p>
          <a:p>
            <a:pPr marL="384048" indent="-384048" eaLnBrk="1" fontAlgn="auto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800" b="1" dirty="0" smtClean="0">
                <a:solidFill>
                  <a:srgbClr val="CC3300"/>
                </a:solidFill>
              </a:rPr>
              <a:t>3.</a:t>
            </a:r>
            <a:r>
              <a:rPr lang="ru-RU" altLang="ru-RU" sz="2800" b="1" dirty="0" smtClean="0"/>
              <a:t>Воздушное питание растения….</a:t>
            </a:r>
          </a:p>
        </p:txBody>
      </p:sp>
      <p:sp>
        <p:nvSpPr>
          <p:cNvPr id="39939" name="Rectangle 29"/>
          <p:cNvSpPr>
            <a:spLocks noChangeArrowheads="1"/>
          </p:cNvSpPr>
          <p:nvPr/>
        </p:nvSpPr>
        <p:spPr bwMode="auto">
          <a:xfrm>
            <a:off x="1101725" y="1611313"/>
            <a:ext cx="395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sz="2000" b="1">
                <a:solidFill>
                  <a:srgbClr val="CC3300"/>
                </a:solidFill>
              </a:rPr>
              <a:t>1.</a:t>
            </a:r>
          </a:p>
        </p:txBody>
      </p:sp>
      <p:sp>
        <p:nvSpPr>
          <p:cNvPr id="39940" name="Rectangle 52"/>
          <p:cNvSpPr>
            <a:spLocks noChangeArrowheads="1"/>
          </p:cNvSpPr>
          <p:nvPr/>
        </p:nvSpPr>
        <p:spPr bwMode="auto">
          <a:xfrm>
            <a:off x="1212850" y="2843213"/>
            <a:ext cx="45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sz="2000" b="1">
                <a:solidFill>
                  <a:srgbClr val="CC3300"/>
                </a:solidFill>
              </a:rPr>
              <a:t>2.</a:t>
            </a:r>
          </a:p>
        </p:txBody>
      </p:sp>
      <p:sp>
        <p:nvSpPr>
          <p:cNvPr id="39941" name="Rectangle 77"/>
          <p:cNvSpPr>
            <a:spLocks noChangeArrowheads="1"/>
          </p:cNvSpPr>
          <p:nvPr/>
        </p:nvSpPr>
        <p:spPr bwMode="auto">
          <a:xfrm>
            <a:off x="2411413" y="881063"/>
            <a:ext cx="395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ru-RU" altLang="ru-RU" sz="2000" b="1">
                <a:solidFill>
                  <a:srgbClr val="CC3300"/>
                </a:solidFill>
              </a:rPr>
              <a:t>3.</a:t>
            </a:r>
          </a:p>
        </p:txBody>
      </p:sp>
      <p:graphicFrame>
        <p:nvGraphicFramePr>
          <p:cNvPr id="139342" name="Group 78"/>
          <p:cNvGraphicFramePr>
            <a:graphicFrameLocks noGrp="1"/>
          </p:cNvGraphicFramePr>
          <p:nvPr/>
        </p:nvGraphicFramePr>
        <p:xfrm>
          <a:off x="1692275" y="2733675"/>
          <a:ext cx="5507037" cy="614363"/>
        </p:xfrm>
        <a:graphic>
          <a:graphicData uri="http://schemas.openxmlformats.org/drawingml/2006/table">
            <a:tbl>
              <a:tblPr/>
              <a:tblGrid>
                <a:gridCol w="6129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097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129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1294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6794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5478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1294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0979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12941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614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х</a:t>
                      </a:r>
                    </a:p>
                  </a:txBody>
                  <a:tcPr marL="91424" marR="91424"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</a:t>
                      </a:r>
                    </a:p>
                  </a:txBody>
                  <a:tcPr marL="91424" marR="91424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</a:t>
                      </a:r>
                    </a:p>
                  </a:txBody>
                  <a:tcPr marL="91424" marR="91424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</a:t>
                      </a:r>
                    </a:p>
                  </a:txBody>
                  <a:tcPr marL="91424" marR="91424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</a:t>
                      </a:r>
                    </a:p>
                  </a:txBody>
                  <a:tcPr marL="91424" marR="91424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</a:t>
                      </a:r>
                    </a:p>
                  </a:txBody>
                  <a:tcPr marL="91424" marR="91424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</a:t>
                      </a:r>
                    </a:p>
                  </a:txBody>
                  <a:tcPr marL="91424" marR="91424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</a:t>
                      </a:r>
                    </a:p>
                  </a:txBody>
                  <a:tcPr marL="91424" marR="91424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</a:t>
                      </a:r>
                    </a:p>
                  </a:txBody>
                  <a:tcPr marL="91424" marR="91424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9364" name="Group 100"/>
          <p:cNvGraphicFramePr>
            <a:graphicFrameLocks noGrp="1"/>
          </p:cNvGraphicFramePr>
          <p:nvPr/>
        </p:nvGraphicFramePr>
        <p:xfrm>
          <a:off x="1692275" y="1447800"/>
          <a:ext cx="6537326" cy="579438"/>
        </p:xfrm>
        <a:graphic>
          <a:graphicData uri="http://schemas.openxmlformats.org/drawingml/2006/table">
            <a:tbl>
              <a:tblPr/>
              <a:tblGrid>
                <a:gridCol w="5934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934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666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9341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8044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096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59341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593418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596661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593418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593418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579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х</a:t>
                      </a:r>
                    </a:p>
                  </a:txBody>
                  <a:tcPr marL="91432" marR="91432" marT="45745" marB="4574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</a:t>
                      </a:r>
                    </a:p>
                  </a:txBody>
                  <a:tcPr marL="91432" marR="91432"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</a:t>
                      </a:r>
                    </a:p>
                  </a:txBody>
                  <a:tcPr marL="91432" marR="91432"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</a:t>
                      </a:r>
                    </a:p>
                  </a:txBody>
                  <a:tcPr marL="91432" marR="91432"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</a:t>
                      </a:r>
                    </a:p>
                  </a:txBody>
                  <a:tcPr marL="91432" marR="91432"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</a:t>
                      </a:r>
                    </a:p>
                  </a:txBody>
                  <a:tcPr marL="91432" marR="91432"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</a:t>
                      </a:r>
                    </a:p>
                  </a:txBody>
                  <a:tcPr marL="91432" marR="91432"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</a:t>
                      </a:r>
                    </a:p>
                  </a:txBody>
                  <a:tcPr marL="91432" marR="91432"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</a:t>
                      </a:r>
                    </a:p>
                  </a:txBody>
                  <a:tcPr marL="91432" marR="91432"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</a:t>
                      </a:r>
                    </a:p>
                  </a:txBody>
                  <a:tcPr marL="91432" marR="91432"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ы</a:t>
                      </a:r>
                    </a:p>
                  </a:txBody>
                  <a:tcPr marL="91432" marR="91432" marT="45745" marB="457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9390" name="Group 126"/>
          <p:cNvGraphicFramePr>
            <a:graphicFrameLocks noGrp="1"/>
          </p:cNvGraphicFramePr>
          <p:nvPr/>
        </p:nvGraphicFramePr>
        <p:xfrm>
          <a:off x="2903538" y="900113"/>
          <a:ext cx="609600" cy="5976934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334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Ф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858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553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Т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858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858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С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858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И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858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Н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874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Т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858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Е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5858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З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9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9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9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9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9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9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9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9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9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745039" y="404664"/>
            <a:ext cx="8116707" cy="56886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827584" y="476672"/>
            <a:ext cx="7776864" cy="554461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028700" y="476672"/>
            <a:ext cx="7287716" cy="59758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03350" y="765175"/>
            <a:ext cx="6861175" cy="51736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188" y="260350"/>
            <a:ext cx="8064500" cy="6192838"/>
          </a:xfrm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508000"/>
            <a:ext cx="4191000" cy="5008563"/>
          </a:xfrm>
        </p:spPr>
        <p:txBody>
          <a:bodyPr/>
          <a:lstStyle/>
          <a:p>
            <a:pPr algn="ctr"/>
            <a:r>
              <a:rPr lang="ru-RU" altLang="ru-RU" smtClean="0">
                <a:solidFill>
                  <a:srgbClr val="FF0000"/>
                </a:solidFill>
              </a:rPr>
              <a:t>Физразминка </a:t>
            </a:r>
          </a:p>
          <a:p>
            <a:r>
              <a:rPr lang="ru-RU" altLang="ru-RU" smtClean="0"/>
              <a:t>Мы работали отлично,</a:t>
            </a:r>
          </a:p>
          <a:p>
            <a:r>
              <a:rPr lang="ru-RU" altLang="ru-RU" smtClean="0"/>
              <a:t>Отдохнуть не прочь сейчас,</a:t>
            </a:r>
          </a:p>
          <a:p>
            <a:r>
              <a:rPr lang="ru-RU" altLang="ru-RU" smtClean="0"/>
              <a:t>И зарядка к нам привычно</a:t>
            </a:r>
          </a:p>
          <a:p>
            <a:r>
              <a:rPr lang="ru-RU" altLang="ru-RU" smtClean="0"/>
              <a:t>На урок приходит в класс.</a:t>
            </a:r>
          </a:p>
          <a:p>
            <a:r>
              <a:rPr lang="ru-RU" altLang="ru-RU" smtClean="0"/>
              <a:t>Выше руки, выше пятки,</a:t>
            </a:r>
          </a:p>
          <a:p>
            <a:r>
              <a:rPr lang="ru-RU" altLang="ru-RU" smtClean="0"/>
              <a:t>Улыбнитесь веселей!</a:t>
            </a:r>
          </a:p>
          <a:p>
            <a:r>
              <a:rPr lang="ru-RU" altLang="ru-RU" smtClean="0"/>
              <a:t>Мы попрыгаем , как зайки,</a:t>
            </a:r>
          </a:p>
          <a:p>
            <a:r>
              <a:rPr lang="ru-RU" altLang="ru-RU" smtClean="0"/>
              <a:t>Сразу станем всех бодрей!</a:t>
            </a:r>
          </a:p>
          <a:p>
            <a:r>
              <a:rPr lang="ru-RU" altLang="ru-RU" smtClean="0"/>
              <a:t>Потянулись и вдохнули.</a:t>
            </a:r>
          </a:p>
          <a:p>
            <a:r>
              <a:rPr lang="ru-RU" altLang="ru-RU" smtClean="0"/>
              <a:t>Отдохнули? Отдохнули!</a:t>
            </a:r>
          </a:p>
          <a:p>
            <a:r>
              <a:rPr lang="ru-RU" altLang="ru-RU" smtClean="0"/>
              <a:t> </a:t>
            </a:r>
          </a:p>
          <a:p>
            <a:endParaRPr lang="ru-RU" altLang="ru-RU" smtClean="0"/>
          </a:p>
        </p:txBody>
      </p:sp>
      <p:sp>
        <p:nvSpPr>
          <p:cNvPr id="43011" name="Объект 4"/>
          <p:cNvSpPr>
            <a:spLocks noGrp="1"/>
          </p:cNvSpPr>
          <p:nvPr>
            <p:ph sz="quarter" idx="3"/>
          </p:nvPr>
        </p:nvSpPr>
        <p:spPr>
          <a:xfrm>
            <a:off x="4284663" y="2997200"/>
            <a:ext cx="4751387" cy="3095625"/>
          </a:xfrm>
        </p:spPr>
        <p:txBody>
          <a:bodyPr/>
          <a:lstStyle/>
          <a:p>
            <a:r>
              <a:rPr lang="ru-RU" altLang="ru-RU" sz="1600" smtClean="0"/>
              <a:t>Раз, два, три — вперёд наклон,</a:t>
            </a:r>
          </a:p>
          <a:p>
            <a:r>
              <a:rPr lang="ru-RU" altLang="ru-RU" sz="1600" smtClean="0"/>
              <a:t>Раз, два, три — теперь назад. </a:t>
            </a:r>
            <a:r>
              <a:rPr lang="ru-RU" altLang="ru-RU" sz="1600" i="1" smtClean="0"/>
              <a:t>(Наклоны вперёд, назад.)</a:t>
            </a:r>
            <a:endParaRPr lang="ru-RU" altLang="ru-RU" sz="1600" smtClean="0"/>
          </a:p>
          <a:p>
            <a:r>
              <a:rPr lang="ru-RU" altLang="ru-RU" sz="1600" smtClean="0"/>
              <a:t>Головой качает слон —</a:t>
            </a:r>
          </a:p>
          <a:p>
            <a:r>
              <a:rPr lang="ru-RU" altLang="ru-RU" sz="1600" smtClean="0"/>
              <a:t>Он зарядку делать рад. </a:t>
            </a:r>
            <a:r>
              <a:rPr lang="ru-RU" altLang="ru-RU" sz="1600" i="1" smtClean="0"/>
              <a:t>(Подбородок к груди, затем голову запрокинуть назад.)</a:t>
            </a:r>
            <a:endParaRPr lang="ru-RU" altLang="ru-RU" sz="1600" smtClean="0"/>
          </a:p>
          <a:p>
            <a:r>
              <a:rPr lang="ru-RU" altLang="ru-RU" sz="1600" smtClean="0"/>
              <a:t>Хоть зарядка коротка,</a:t>
            </a:r>
          </a:p>
          <a:p>
            <a:r>
              <a:rPr lang="ru-RU" altLang="ru-RU" sz="1600" smtClean="0"/>
              <a:t>Отдохнули мы слегка. </a:t>
            </a:r>
            <a:r>
              <a:rPr lang="ru-RU" altLang="ru-RU" sz="1600" i="1" smtClean="0"/>
              <a:t>(Дети садятся за парты</a:t>
            </a:r>
            <a:r>
              <a:rPr lang="ru-RU" altLang="ru-RU" i="1" smtClean="0"/>
              <a:t>.)</a:t>
            </a:r>
            <a:endParaRPr lang="ru-RU" altLang="ru-RU" smtClean="0"/>
          </a:p>
          <a:p>
            <a:endParaRPr lang="ru-RU" altLang="ru-RU" smtClean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505" y="85503"/>
            <a:ext cx="3923240" cy="294243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ъект 2"/>
          <p:cNvSpPr>
            <a:spLocks noGrp="1"/>
          </p:cNvSpPr>
          <p:nvPr>
            <p:ph idx="1"/>
          </p:nvPr>
        </p:nvSpPr>
        <p:spPr>
          <a:xfrm>
            <a:off x="1908175" y="188913"/>
            <a:ext cx="6119813" cy="2087562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altLang="ru-RU" b="1" smtClean="0"/>
              <a:t>Домашнее задание:</a:t>
            </a:r>
            <a:r>
              <a:rPr lang="ru-RU" altLang="ru-RU" smtClean="0"/>
              <a:t>  в рабочей тетради</a:t>
            </a:r>
          </a:p>
          <a:p>
            <a:pPr>
              <a:buFont typeface="Wingdings" pitchFamily="2" charset="2"/>
              <a:buChar char="q"/>
            </a:pPr>
            <a:r>
              <a:rPr lang="ru-RU" altLang="ru-RU" u="sng" smtClean="0"/>
              <a:t>Творческий уровень: </a:t>
            </a:r>
            <a:r>
              <a:rPr lang="ru-RU" altLang="ru-RU" smtClean="0"/>
              <a:t>вылепить из пластилина модель клетки с ее органоидами или сделать модель из цветной бумаги,</a:t>
            </a:r>
          </a:p>
          <a:p>
            <a:pPr>
              <a:buFont typeface="Wingdings" pitchFamily="2" charset="2"/>
              <a:buChar char="q"/>
            </a:pPr>
            <a:r>
              <a:rPr lang="ru-RU" altLang="ru-RU" smtClean="0"/>
              <a:t>сочинить сказку о клетке, составить кроссворд. </a:t>
            </a:r>
          </a:p>
          <a:p>
            <a:endParaRPr lang="ru-RU" altLang="ru-RU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080821" y="2132856"/>
            <a:ext cx="3936436" cy="2952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Объект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650" y="4076700"/>
            <a:ext cx="4138613" cy="2327275"/>
          </a:xfrm>
          <a:prstGeom prst="rect">
            <a:avLst/>
          </a:prstGeom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ъект 2"/>
          <p:cNvSpPr>
            <a:spLocks noGrp="1"/>
          </p:cNvSpPr>
          <p:nvPr>
            <p:ph sz="half" idx="1"/>
          </p:nvPr>
        </p:nvSpPr>
        <p:spPr>
          <a:xfrm>
            <a:off x="755650" y="260350"/>
            <a:ext cx="7345363" cy="2592388"/>
          </a:xfrm>
        </p:spPr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ru-RU" altLang="ru-RU" b="1" smtClean="0"/>
              <a:t> </a:t>
            </a:r>
            <a:r>
              <a:rPr lang="ru-RU" altLang="ru-RU" smtClean="0"/>
              <a:t>Закончите предложения:</a:t>
            </a:r>
          </a:p>
          <a:p>
            <a:pPr>
              <a:buFont typeface="Courier New" pitchFamily="49" charset="0"/>
              <a:buChar char="o"/>
            </a:pPr>
            <a:r>
              <a:rPr lang="ru-RU" altLang="ru-RU" smtClean="0"/>
              <a:t>Сегодня на уроке я впервые узнал (сделал открытие для себя)…</a:t>
            </a:r>
          </a:p>
          <a:p>
            <a:pPr>
              <a:buFont typeface="Courier New" pitchFamily="49" charset="0"/>
              <a:buChar char="o"/>
            </a:pPr>
            <a:r>
              <a:rPr lang="ru-RU" altLang="ru-RU" smtClean="0"/>
              <a:t>“Я думаю, что…” (Над чем вы задумались?)</a:t>
            </a:r>
          </a:p>
          <a:p>
            <a:pPr>
              <a:buFont typeface="Courier New" pitchFamily="49" charset="0"/>
              <a:buChar char="o"/>
            </a:pPr>
            <a:r>
              <a:rPr lang="ru-RU" altLang="ru-RU" smtClean="0"/>
              <a:t>Для меня этот учебный материал важен потому что…</a:t>
            </a:r>
          </a:p>
          <a:p>
            <a:endParaRPr lang="ru-RU" altLang="ru-RU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4788024" y="2276872"/>
            <a:ext cx="4032448" cy="226825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627636" y="4365103"/>
            <a:ext cx="4088380" cy="229971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smtClean="0">
                <a:latin typeface="Times New Roman" pitchFamily="18" charset="0"/>
                <a:cs typeface="Times New Roman" pitchFamily="18" charset="0"/>
              </a:rPr>
              <a:t>Рефлексия</a:t>
            </a:r>
            <a:r>
              <a:rPr lang="ru-RU" altLang="ru-RU" smtClean="0"/>
              <a:t> 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/>
          </a:blip>
          <a:stretch>
            <a:fillRect/>
          </a:stretch>
        </p:blipFill>
        <p:spPr>
          <a:xfrm rot="160955">
            <a:off x="584374" y="1467677"/>
            <a:ext cx="3335338" cy="33353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Объект 1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5436096" y="188640"/>
            <a:ext cx="3335337" cy="33353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3779912" y="3523977"/>
            <a:ext cx="4176464" cy="321739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Заголовок 1"/>
          <p:cNvSpPr>
            <a:spLocks noGrp="1"/>
          </p:cNvSpPr>
          <p:nvPr>
            <p:ph type="title"/>
          </p:nvPr>
        </p:nvSpPr>
        <p:spPr>
          <a:xfrm>
            <a:off x="1116013" y="715963"/>
            <a:ext cx="7200900" cy="1485900"/>
          </a:xfrm>
        </p:spPr>
        <p:txBody>
          <a:bodyPr/>
          <a:lstStyle/>
          <a:p>
            <a:pPr algn="ctr" eaLnBrk="1" hangingPunct="1"/>
            <a:r>
              <a:rPr lang="ru-RU" altLang="ru-RU" sz="2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Заключение</a:t>
            </a:r>
            <a:endParaRPr lang="ru-RU" altLang="ru-RU" sz="2800" smtClean="0">
              <a:solidFill>
                <a:schemeClr val="tx1"/>
              </a:solidFill>
            </a:endParaRPr>
          </a:p>
        </p:txBody>
      </p:sp>
      <p:sp>
        <p:nvSpPr>
          <p:cNvPr id="52227" name="Объект 2"/>
          <p:cNvSpPr>
            <a:spLocks noGrp="1"/>
          </p:cNvSpPr>
          <p:nvPr>
            <p:ph sz="half" idx="1"/>
          </p:nvPr>
        </p:nvSpPr>
        <p:spPr>
          <a:xfrm>
            <a:off x="446088" y="1458913"/>
            <a:ext cx="8229600" cy="4851400"/>
          </a:xfrm>
        </p:spPr>
        <p:txBody>
          <a:bodyPr/>
          <a:lstStyle/>
          <a:p>
            <a:pPr eaLnBrk="1" hangingPunct="1">
              <a:lnSpc>
                <a:spcPct val="115000"/>
              </a:lnSpc>
              <a:spcAft>
                <a:spcPts val="825"/>
              </a:spcAft>
            </a:pPr>
            <a:r>
              <a:rPr lang="ru-RU" alt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Применение системно–</a:t>
            </a:r>
            <a:r>
              <a:rPr lang="ru-RU" alt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деятельностного</a:t>
            </a:r>
            <a:r>
              <a:rPr lang="ru-RU" alt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подхода к обучению позволяет формировать у обучающихся учебные и </a:t>
            </a:r>
            <a:r>
              <a:rPr lang="ru-RU" alt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общеучебные</a:t>
            </a:r>
            <a:r>
              <a:rPr lang="ru-RU" alt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компетенции</a:t>
            </a:r>
            <a:endParaRPr lang="ru-RU" altLang="ru-RU" dirty="0" smtClean="0">
              <a:solidFill>
                <a:schemeClr val="tx1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825"/>
              </a:spcAft>
            </a:pPr>
            <a:r>
              <a:rPr lang="ru-RU" alt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Использование разнообразных методов, средств обучения позволяет поддерживать интерес к предмету, мотивировать обучающихся, приобщить учащихся к активному обучению</a:t>
            </a:r>
            <a:endParaRPr lang="ru-RU" altLang="ru-RU" dirty="0" smtClean="0">
              <a:solidFill>
                <a:schemeClr val="tx1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/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Разнообразные формы деятельности на уроках биологии, в том числе и с использованием информационных технологий, позволяют формировать ученикам личный опыт - опыт творческой деятельности, эмоционально-ценностное отношение к миру, природе, жизни, которое необходимо в современном быстро меняющемся мире. В результате этой деятельности обучающийся должен почувствовать себя успешным: «Я это могу, я это умею»!</a:t>
            </a:r>
          </a:p>
          <a:p>
            <a:pPr eaLnBrk="1" hangingPunct="1"/>
            <a:endParaRPr lang="ru-RU" alt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ъект 2"/>
          <p:cNvSpPr>
            <a:spLocks noGrp="1"/>
          </p:cNvSpPr>
          <p:nvPr>
            <p:ph idx="1"/>
          </p:nvPr>
        </p:nvSpPr>
        <p:spPr>
          <a:xfrm>
            <a:off x="611188" y="692150"/>
            <a:ext cx="8281987" cy="5761038"/>
          </a:xfrm>
        </p:spPr>
        <p:txBody>
          <a:bodyPr/>
          <a:lstStyle/>
          <a:p>
            <a:pPr algn="just" eaLnBrk="1" hangingPunct="1">
              <a:spcAft>
                <a:spcPct val="0"/>
              </a:spcAft>
              <a:buFont typeface="Wingdings 2" pitchFamily="18" charset="2"/>
              <a:buNone/>
            </a:pPr>
            <a:r>
              <a:rPr lang="ru-RU" altLang="ru-RU" sz="1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Ориентация на организацию самостоятельной познавательной деятельности учащихся является     необходимым условием успешности обучения биологии.</a:t>
            </a:r>
          </a:p>
          <a:p>
            <a:pPr algn="ctr" eaLnBrk="1" hangingPunct="1">
              <a:spcAft>
                <a:spcPct val="0"/>
              </a:spcAft>
              <a:buFont typeface="Wingdings 2" pitchFamily="18" charset="2"/>
              <a:buNone/>
            </a:pPr>
            <a:endParaRPr lang="ru-RU" altLang="ru-RU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Aft>
                <a:spcPct val="0"/>
              </a:spcAft>
              <a:buFont typeface="Wingdings 2" pitchFamily="18" charset="2"/>
              <a:buNone/>
            </a:pPr>
            <a:endParaRPr lang="ru-RU" altLang="ru-RU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Aft>
                <a:spcPct val="0"/>
              </a:spcAft>
              <a:buFont typeface="Wingdings 2" pitchFamily="18" charset="2"/>
              <a:buNone/>
            </a:pPr>
            <a:endParaRPr lang="ru-RU" altLang="ru-RU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Aft>
                <a:spcPct val="0"/>
              </a:spcAft>
              <a:buFont typeface="Wingdings 2" pitchFamily="18" charset="2"/>
              <a:buNone/>
            </a:pPr>
            <a:endParaRPr lang="ru-RU" altLang="ru-RU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Aft>
                <a:spcPct val="0"/>
              </a:spcAft>
              <a:buFont typeface="Wingdings 2" pitchFamily="18" charset="2"/>
              <a:buNone/>
            </a:pPr>
            <a:r>
              <a:rPr lang="ru-RU" altLang="ru-RU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 eaLnBrk="1" hangingPunct="1">
              <a:spcAft>
                <a:spcPct val="0"/>
              </a:spcAft>
              <a:buFont typeface="Wingdings 2" pitchFamily="18" charset="2"/>
              <a:buNone/>
            </a:pPr>
            <a:r>
              <a:rPr lang="ru-RU" altLang="ru-RU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</a:t>
            </a:r>
          </a:p>
        </p:txBody>
      </p:sp>
      <p:sp>
        <p:nvSpPr>
          <p:cNvPr id="2" name="Овал 1"/>
          <p:cNvSpPr/>
          <p:nvPr/>
        </p:nvSpPr>
        <p:spPr>
          <a:xfrm>
            <a:off x="1331913" y="1776413"/>
            <a:ext cx="6840537" cy="6477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chemeClr val="tx1"/>
                </a:solidFill>
              </a:rPr>
              <a:t>Плюсы применения системно-</a:t>
            </a:r>
            <a:r>
              <a:rPr lang="ru-RU" sz="1600" dirty="0" err="1">
                <a:solidFill>
                  <a:schemeClr val="tx1"/>
                </a:solidFill>
              </a:rPr>
              <a:t>деятельностного</a:t>
            </a:r>
            <a:r>
              <a:rPr lang="ru-RU" sz="1600" dirty="0">
                <a:solidFill>
                  <a:schemeClr val="tx1"/>
                </a:solidFill>
              </a:rPr>
              <a:t> подхода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58813" y="3222625"/>
            <a:ext cx="3625850" cy="4318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себя как личность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79613" y="6011863"/>
            <a:ext cx="5838825" cy="45561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самостоятельно принимать решения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64163" y="3770313"/>
            <a:ext cx="3648075" cy="4318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уверенными в себе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64163" y="5111750"/>
            <a:ext cx="3648075" cy="4318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 смотреть на мир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58813" y="4527550"/>
            <a:ext cx="3625850" cy="4318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Иметь собственное суждение</a:t>
            </a:r>
            <a:endParaRPr lang="ru-RU" sz="1600" dirty="0"/>
          </a:p>
        </p:txBody>
      </p:sp>
      <p:sp>
        <p:nvSpPr>
          <p:cNvPr id="12" name="Стрелка вниз 11"/>
          <p:cNvSpPr/>
          <p:nvPr/>
        </p:nvSpPr>
        <p:spPr>
          <a:xfrm>
            <a:off x="4702175" y="2420938"/>
            <a:ext cx="301625" cy="3597275"/>
          </a:xfrm>
          <a:prstGeom prst="down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4892675" y="3948113"/>
            <a:ext cx="504825" cy="133350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4899025" y="5260975"/>
            <a:ext cx="504825" cy="133350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Стрелка влево 13"/>
          <p:cNvSpPr/>
          <p:nvPr/>
        </p:nvSpPr>
        <p:spPr>
          <a:xfrm>
            <a:off x="4240213" y="3330575"/>
            <a:ext cx="571500" cy="149225"/>
          </a:xfrm>
          <a:prstGeom prst="lef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Стрелка влево 16"/>
          <p:cNvSpPr/>
          <p:nvPr/>
        </p:nvSpPr>
        <p:spPr>
          <a:xfrm>
            <a:off x="4281488" y="4643438"/>
            <a:ext cx="571500" cy="147637"/>
          </a:xfrm>
          <a:prstGeom prst="lef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7112"/>
          </a:xfrm>
        </p:spPr>
        <p:txBody>
          <a:bodyPr/>
          <a:lstStyle/>
          <a:p>
            <a:pPr algn="ctr" eaLnBrk="1" hangingPunct="1"/>
            <a:r>
              <a:rPr lang="ru-RU" altLang="ru-RU" sz="3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3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3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«Посредственный учитель излагает. Хороший учитель объясняет.</a:t>
            </a:r>
            <a:br>
              <a:rPr lang="ru-RU" altLang="ru-RU" sz="3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Выдающийся учитель показывает.</a:t>
            </a:r>
            <a:br>
              <a:rPr lang="ru-RU" altLang="ru-RU" sz="3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Великий учитель вдохновляет»</a:t>
            </a:r>
            <a:br>
              <a:rPr lang="ru-RU" altLang="ru-RU" sz="3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600" dirty="0" smtClean="0">
                <a:solidFill>
                  <a:schemeClr val="tx1"/>
                </a:solidFill>
              </a:rPr>
              <a:t/>
            </a:r>
            <a:br>
              <a:rPr lang="ru-RU" altLang="ru-RU" sz="3600" dirty="0" smtClean="0">
                <a:solidFill>
                  <a:schemeClr val="tx1"/>
                </a:solidFill>
              </a:rPr>
            </a:br>
            <a:r>
              <a:rPr lang="ru-RU" alt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(Уильям </a:t>
            </a:r>
            <a:r>
              <a:rPr lang="ru-RU" alt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Артурт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Уорд, американский писатель)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913" y="2708275"/>
            <a:ext cx="7200900" cy="720725"/>
          </a:xfrm>
        </p:spPr>
        <p:txBody>
          <a:bodyPr/>
          <a:lstStyle/>
          <a:p>
            <a:pPr algn="ctr">
              <a:defRPr/>
            </a:pP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Спасибо за внимание!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1_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rop" id="{EC9488ED-E761-4D60-9AC4-764D1FE2C171}" vid="{CE19780C-D67D-4C13-9DE9-A52BC3BA51B4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rop">
    <a:dk1>
      <a:sysClr val="windowText" lastClr="000000"/>
    </a:dk1>
    <a:lt1>
      <a:sysClr val="window" lastClr="FFFFFF"/>
    </a:lt1>
    <a:dk2>
      <a:srgbClr val="191B0E"/>
    </a:dk2>
    <a:lt2>
      <a:srgbClr val="EFEDE3"/>
    </a:lt2>
    <a:accent1>
      <a:srgbClr val="8C8D86"/>
    </a:accent1>
    <a:accent2>
      <a:srgbClr val="E6C069"/>
    </a:accent2>
    <a:accent3>
      <a:srgbClr val="897B61"/>
    </a:accent3>
    <a:accent4>
      <a:srgbClr val="8DAB8E"/>
    </a:accent4>
    <a:accent5>
      <a:srgbClr val="77A2BB"/>
    </a:accent5>
    <a:accent6>
      <a:srgbClr val="E28394"/>
    </a:accent6>
    <a:hlink>
      <a:srgbClr val="77A2BB"/>
    </a:hlink>
    <a:folHlink>
      <a:srgbClr val="957A99"/>
    </a:folHlink>
  </a:clrScheme>
</a:themeOverride>
</file>

<file path=ppt/theme/themeOverride2.xml><?xml version="1.0" encoding="utf-8"?>
<a:themeOverride xmlns:a="http://schemas.openxmlformats.org/drawingml/2006/main">
  <a:clrScheme name="Crop">
    <a:dk1>
      <a:sysClr val="windowText" lastClr="000000"/>
    </a:dk1>
    <a:lt1>
      <a:sysClr val="window" lastClr="FFFFFF"/>
    </a:lt1>
    <a:dk2>
      <a:srgbClr val="191B0E"/>
    </a:dk2>
    <a:lt2>
      <a:srgbClr val="EFEDE3"/>
    </a:lt2>
    <a:accent1>
      <a:srgbClr val="8C8D86"/>
    </a:accent1>
    <a:accent2>
      <a:srgbClr val="E6C069"/>
    </a:accent2>
    <a:accent3>
      <a:srgbClr val="897B61"/>
    </a:accent3>
    <a:accent4>
      <a:srgbClr val="8DAB8E"/>
    </a:accent4>
    <a:accent5>
      <a:srgbClr val="77A2BB"/>
    </a:accent5>
    <a:accent6>
      <a:srgbClr val="E28394"/>
    </a:accent6>
    <a:hlink>
      <a:srgbClr val="77A2BB"/>
    </a:hlink>
    <a:folHlink>
      <a:srgbClr val="957A9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TM10001105[[fn=Урожай]]</Template>
  <TotalTime>3710</TotalTime>
  <Words>923</Words>
  <Application>Microsoft Office PowerPoint</Application>
  <PresentationFormat>Экран (4:3)</PresentationFormat>
  <Paragraphs>181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32</vt:i4>
      </vt:variant>
    </vt:vector>
  </HeadingPairs>
  <TitlesOfParts>
    <vt:vector size="34" baseType="lpstr">
      <vt:lpstr>Crop</vt:lpstr>
      <vt:lpstr>1_Crop</vt:lpstr>
      <vt:lpstr>Слайд 1</vt:lpstr>
      <vt:lpstr>Слайд 2</vt:lpstr>
      <vt:lpstr>Слайд 3</vt:lpstr>
      <vt:lpstr>Деятельностный подход  </vt:lpstr>
      <vt:lpstr>  </vt:lpstr>
      <vt:lpstr>В чём же сущность деятельностного подхода?</vt:lpstr>
      <vt:lpstr>Структура урока с позиции системно - деятельностного подхода</vt:lpstr>
      <vt:lpstr>Требования к проведению урока</vt:lpstr>
      <vt:lpstr>Ученик – Учитель</vt:lpstr>
      <vt:lpstr> Задачи учителя</vt:lpstr>
      <vt:lpstr>Использование технологий системно-деятельностного подхода на уроках биологии</vt:lpstr>
      <vt:lpstr>Что такое деятельность?</vt:lpstr>
      <vt:lpstr>Типы деятельности</vt:lpstr>
      <vt:lpstr>Использование ИКТ на уроках биологии позволяет</vt:lpstr>
      <vt:lpstr>Слайд 15</vt:lpstr>
      <vt:lpstr>Словесный портрет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Рефлексия </vt:lpstr>
      <vt:lpstr>Заключение</vt:lpstr>
      <vt:lpstr>Слайд 30</vt:lpstr>
      <vt:lpstr>  «Посредственный учитель излагает. Хороший учитель объясняет. Выдающийся учитель показывает. Великий учитель вдохновляет»  (Уильям Артурт Уорд, американский писатель)</vt:lpstr>
      <vt:lpstr>Спасибо за внимание! 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методической работы в школе</dc:title>
  <dc:creator>Оля</dc:creator>
  <cp:lastModifiedBy>Татьяна Владимировна</cp:lastModifiedBy>
  <cp:revision>355</cp:revision>
  <dcterms:created xsi:type="dcterms:W3CDTF">2010-09-18T17:34:17Z</dcterms:created>
  <dcterms:modified xsi:type="dcterms:W3CDTF">2020-01-31T04:14:30Z</dcterms:modified>
</cp:coreProperties>
</file>